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2"/>
  </p:notesMasterIdLst>
  <p:handoutMasterIdLst>
    <p:handoutMasterId r:id="rId53"/>
  </p:handoutMasterIdLst>
  <p:sldIdLst>
    <p:sldId id="256" r:id="rId5"/>
    <p:sldId id="283" r:id="rId6"/>
    <p:sldId id="259" r:id="rId7"/>
    <p:sldId id="263" r:id="rId8"/>
    <p:sldId id="320" r:id="rId9"/>
    <p:sldId id="321" r:id="rId10"/>
    <p:sldId id="316" r:id="rId11"/>
    <p:sldId id="306" r:id="rId12"/>
    <p:sldId id="305" r:id="rId13"/>
    <p:sldId id="304" r:id="rId14"/>
    <p:sldId id="311" r:id="rId15"/>
    <p:sldId id="317" r:id="rId16"/>
    <p:sldId id="309" r:id="rId17"/>
    <p:sldId id="310" r:id="rId18"/>
    <p:sldId id="308" r:id="rId19"/>
    <p:sldId id="312" r:id="rId20"/>
    <p:sldId id="302" r:id="rId21"/>
    <p:sldId id="303" r:id="rId22"/>
    <p:sldId id="284" r:id="rId23"/>
    <p:sldId id="318" r:id="rId24"/>
    <p:sldId id="261" r:id="rId25"/>
    <p:sldId id="285" r:id="rId26"/>
    <p:sldId id="286" r:id="rId27"/>
    <p:sldId id="319" r:id="rId28"/>
    <p:sldId id="287" r:id="rId29"/>
    <p:sldId id="288" r:id="rId30"/>
    <p:sldId id="322" r:id="rId31"/>
    <p:sldId id="291" r:id="rId32"/>
    <p:sldId id="298" r:id="rId33"/>
    <p:sldId id="299" r:id="rId34"/>
    <p:sldId id="300" r:id="rId35"/>
    <p:sldId id="289" r:id="rId36"/>
    <p:sldId id="292" r:id="rId37"/>
    <p:sldId id="293" r:id="rId38"/>
    <p:sldId id="307" r:id="rId39"/>
    <p:sldId id="297" r:id="rId40"/>
    <p:sldId id="290" r:id="rId41"/>
    <p:sldId id="294" r:id="rId42"/>
    <p:sldId id="295" r:id="rId43"/>
    <p:sldId id="296" r:id="rId44"/>
    <p:sldId id="262" r:id="rId45"/>
    <p:sldId id="264" r:id="rId46"/>
    <p:sldId id="265" r:id="rId47"/>
    <p:sldId id="313" r:id="rId48"/>
    <p:sldId id="314" r:id="rId49"/>
    <p:sldId id="315" r:id="rId50"/>
    <p:sldId id="301" r:id="rId51"/>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7" autoAdjust="0"/>
    <p:restoredTop sz="94150" autoAdjust="0"/>
  </p:normalViewPr>
  <p:slideViewPr>
    <p:cSldViewPr snapToGrid="0">
      <p:cViewPr varScale="1">
        <p:scale>
          <a:sx n="81" d="100"/>
          <a:sy n="81" d="100"/>
        </p:scale>
        <p:origin x="258"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05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A35AE3-AC43-40F0-9FB0-FE45595A0962}"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85A5F1EB-7DE8-42F2-89D4-8FD99C0A3F36}">
      <dgm:prSet/>
      <dgm:spPr/>
      <dgm:t>
        <a:bodyPr/>
        <a:lstStyle/>
        <a:p>
          <a:r>
            <a:rPr lang="en-US" b="1"/>
            <a:t>Documentazione: </a:t>
          </a:r>
          <a:endParaRPr lang="en-US"/>
        </a:p>
      </dgm:t>
    </dgm:pt>
    <dgm:pt modelId="{958C0A64-BAC0-418C-9C88-9D03CB9B02FA}" type="parTrans" cxnId="{5F16A87F-A268-4FAF-84E2-315D25DF5DA4}">
      <dgm:prSet/>
      <dgm:spPr/>
      <dgm:t>
        <a:bodyPr/>
        <a:lstStyle/>
        <a:p>
          <a:endParaRPr lang="en-US"/>
        </a:p>
      </dgm:t>
    </dgm:pt>
    <dgm:pt modelId="{B5A7EC76-CA25-41BA-B4BB-AA8EA8166D4E}" type="sibTrans" cxnId="{5F16A87F-A268-4FAF-84E2-315D25DF5DA4}">
      <dgm:prSet/>
      <dgm:spPr/>
      <dgm:t>
        <a:bodyPr/>
        <a:lstStyle/>
        <a:p>
          <a:endParaRPr lang="en-US"/>
        </a:p>
      </dgm:t>
    </dgm:pt>
    <dgm:pt modelId="{A5307FB8-A861-4969-86E5-2DF65B8B35ED}">
      <dgm:prSet/>
      <dgm:spPr/>
      <dgm:t>
        <a:bodyPr/>
        <a:lstStyle/>
        <a:p>
          <a:r>
            <a:rPr lang="en-US" b="1" dirty="0"/>
            <a:t>- Test Plan</a:t>
          </a:r>
          <a:endParaRPr lang="en-US" dirty="0"/>
        </a:p>
      </dgm:t>
    </dgm:pt>
    <dgm:pt modelId="{1CF6CA3A-1F47-4207-B72C-EBC8E6FF1767}" type="parTrans" cxnId="{0960B314-AEFC-47AE-B1FC-7C04CCCAAED8}">
      <dgm:prSet/>
      <dgm:spPr/>
      <dgm:t>
        <a:bodyPr/>
        <a:lstStyle/>
        <a:p>
          <a:endParaRPr lang="en-US"/>
        </a:p>
      </dgm:t>
    </dgm:pt>
    <dgm:pt modelId="{9E13E832-8F57-4E54-9256-F5A5205D26A5}" type="sibTrans" cxnId="{0960B314-AEFC-47AE-B1FC-7C04CCCAAED8}">
      <dgm:prSet/>
      <dgm:spPr/>
      <dgm:t>
        <a:bodyPr/>
        <a:lstStyle/>
        <a:p>
          <a:endParaRPr lang="en-US"/>
        </a:p>
      </dgm:t>
    </dgm:pt>
    <dgm:pt modelId="{CC0AF736-C297-4801-8143-D4DB86127BB4}">
      <dgm:prSet/>
      <dgm:spPr/>
      <dgm:t>
        <a:bodyPr/>
        <a:lstStyle/>
        <a:p>
          <a:r>
            <a:rPr lang="en-US" b="1" dirty="0"/>
            <a:t>- Integration Test Case Document</a:t>
          </a:r>
          <a:endParaRPr lang="en-US" dirty="0"/>
        </a:p>
      </dgm:t>
    </dgm:pt>
    <dgm:pt modelId="{956D27EC-4D7C-4C99-B95B-0536574115AF}" type="parTrans" cxnId="{C2900E51-0494-4B24-80A0-93BC61FFC7CC}">
      <dgm:prSet/>
      <dgm:spPr/>
      <dgm:t>
        <a:bodyPr/>
        <a:lstStyle/>
        <a:p>
          <a:endParaRPr lang="en-US"/>
        </a:p>
      </dgm:t>
    </dgm:pt>
    <dgm:pt modelId="{F1B4F800-B645-43B0-90D1-A72AE5204CE2}" type="sibTrans" cxnId="{C2900E51-0494-4B24-80A0-93BC61FFC7CC}">
      <dgm:prSet/>
      <dgm:spPr/>
      <dgm:t>
        <a:bodyPr/>
        <a:lstStyle/>
        <a:p>
          <a:endParaRPr lang="en-US"/>
        </a:p>
      </dgm:t>
    </dgm:pt>
    <dgm:pt modelId="{B731D42E-73E8-4993-B01A-DBF26A6BA033}">
      <dgm:prSet/>
      <dgm:spPr/>
      <dgm:t>
        <a:bodyPr/>
        <a:lstStyle/>
        <a:p>
          <a:r>
            <a:rPr lang="en-US" b="1" dirty="0"/>
            <a:t>- Test Case Specification</a:t>
          </a:r>
          <a:endParaRPr lang="en-US" dirty="0"/>
        </a:p>
      </dgm:t>
    </dgm:pt>
    <dgm:pt modelId="{F881C4CB-DC7C-4C6F-B018-ACCA41DC4FE1}" type="parTrans" cxnId="{3F46F301-CE03-4B43-84CD-156075736257}">
      <dgm:prSet/>
      <dgm:spPr/>
      <dgm:t>
        <a:bodyPr/>
        <a:lstStyle/>
        <a:p>
          <a:endParaRPr lang="en-US"/>
        </a:p>
      </dgm:t>
    </dgm:pt>
    <dgm:pt modelId="{E2F2F6EC-4D11-49EF-A660-D67331F3245D}" type="sibTrans" cxnId="{3F46F301-CE03-4B43-84CD-156075736257}">
      <dgm:prSet/>
      <dgm:spPr/>
      <dgm:t>
        <a:bodyPr/>
        <a:lstStyle/>
        <a:p>
          <a:endParaRPr lang="en-US"/>
        </a:p>
      </dgm:t>
    </dgm:pt>
    <dgm:pt modelId="{F3FECF25-784C-4AAC-93DF-D2DD1777B469}">
      <dgm:prSet/>
      <dgm:spPr/>
      <dgm:t>
        <a:bodyPr/>
        <a:lstStyle/>
        <a:p>
          <a:r>
            <a:rPr lang="en-US" b="1"/>
            <a:t>- Testing Summary Report</a:t>
          </a:r>
          <a:endParaRPr lang="en-US"/>
        </a:p>
      </dgm:t>
    </dgm:pt>
    <dgm:pt modelId="{35B5136B-E928-4FC9-AF5E-460BDD26BFF6}" type="parTrans" cxnId="{429E2C8E-B6E5-435B-8D47-0C0C2E9DEF8B}">
      <dgm:prSet/>
      <dgm:spPr/>
      <dgm:t>
        <a:bodyPr/>
        <a:lstStyle/>
        <a:p>
          <a:endParaRPr lang="en-US"/>
        </a:p>
      </dgm:t>
    </dgm:pt>
    <dgm:pt modelId="{A4EC15B0-CE32-4267-8FB3-667AE796E716}" type="sibTrans" cxnId="{429E2C8E-B6E5-435B-8D47-0C0C2E9DEF8B}">
      <dgm:prSet/>
      <dgm:spPr/>
      <dgm:t>
        <a:bodyPr/>
        <a:lstStyle/>
        <a:p>
          <a:endParaRPr lang="en-US"/>
        </a:p>
      </dgm:t>
    </dgm:pt>
    <dgm:pt modelId="{44B5E1C7-184C-430F-955F-96CEABFA9289}">
      <dgm:prSet/>
      <dgm:spPr/>
      <dgm:t>
        <a:bodyPr/>
        <a:lstStyle/>
        <a:p>
          <a:r>
            <a:rPr lang="en-US" b="1" dirty="0"/>
            <a:t>- Test Incident Report</a:t>
          </a:r>
          <a:endParaRPr lang="en-US" dirty="0"/>
        </a:p>
      </dgm:t>
    </dgm:pt>
    <dgm:pt modelId="{99D4AB2F-53BB-4F9E-A307-6E602B6393CF}" type="parTrans" cxnId="{C62A775E-809E-4049-ADCD-744C2D285E5B}">
      <dgm:prSet/>
      <dgm:spPr/>
      <dgm:t>
        <a:bodyPr/>
        <a:lstStyle/>
        <a:p>
          <a:endParaRPr lang="it-IT"/>
        </a:p>
      </dgm:t>
    </dgm:pt>
    <dgm:pt modelId="{ACBB90B5-8946-40EE-8B04-9A240757279D}" type="sibTrans" cxnId="{C62A775E-809E-4049-ADCD-744C2D285E5B}">
      <dgm:prSet/>
      <dgm:spPr/>
      <dgm:t>
        <a:bodyPr/>
        <a:lstStyle/>
        <a:p>
          <a:endParaRPr lang="it-IT"/>
        </a:p>
      </dgm:t>
    </dgm:pt>
    <dgm:pt modelId="{63C37C31-E792-46FB-B5B6-FDBD8BCD8106}">
      <dgm:prSet/>
      <dgm:spPr/>
      <dgm:t>
        <a:bodyPr/>
        <a:lstStyle/>
        <a:p>
          <a:r>
            <a:rPr lang="en-US" b="1" dirty="0"/>
            <a:t>- Test Execution Report</a:t>
          </a:r>
          <a:endParaRPr lang="en-US" dirty="0"/>
        </a:p>
      </dgm:t>
    </dgm:pt>
    <dgm:pt modelId="{2DAE00FF-E5C8-4EB0-8DC6-EF2EE6241CBD}" type="parTrans" cxnId="{6616D405-FB39-4408-89BB-97D63BBD2F78}">
      <dgm:prSet/>
      <dgm:spPr/>
      <dgm:t>
        <a:bodyPr/>
        <a:lstStyle/>
        <a:p>
          <a:endParaRPr lang="it-IT"/>
        </a:p>
      </dgm:t>
    </dgm:pt>
    <dgm:pt modelId="{299AF372-9585-4801-9609-DF840F6A50D3}" type="sibTrans" cxnId="{6616D405-FB39-4408-89BB-97D63BBD2F78}">
      <dgm:prSet/>
      <dgm:spPr/>
      <dgm:t>
        <a:bodyPr/>
        <a:lstStyle/>
        <a:p>
          <a:endParaRPr lang="it-IT"/>
        </a:p>
      </dgm:t>
    </dgm:pt>
    <dgm:pt modelId="{4D374BA4-A91C-4B0D-920E-A2ADB8B59C5F}" type="pres">
      <dgm:prSet presAssocID="{48A35AE3-AC43-40F0-9FB0-FE45595A0962}" presName="linear" presStyleCnt="0">
        <dgm:presLayoutVars>
          <dgm:animLvl val="lvl"/>
          <dgm:resizeHandles val="exact"/>
        </dgm:presLayoutVars>
      </dgm:prSet>
      <dgm:spPr/>
    </dgm:pt>
    <dgm:pt modelId="{C867BA8C-C4C7-40AF-A868-6349B183CF98}" type="pres">
      <dgm:prSet presAssocID="{85A5F1EB-7DE8-42F2-89D4-8FD99C0A3F36}" presName="parentText" presStyleLbl="node1" presStyleIdx="0" presStyleCnt="7">
        <dgm:presLayoutVars>
          <dgm:chMax val="0"/>
          <dgm:bulletEnabled val="1"/>
        </dgm:presLayoutVars>
      </dgm:prSet>
      <dgm:spPr/>
    </dgm:pt>
    <dgm:pt modelId="{5D984F49-5AFE-4B19-932F-AE86215918C5}" type="pres">
      <dgm:prSet presAssocID="{B5A7EC76-CA25-41BA-B4BB-AA8EA8166D4E}" presName="spacer" presStyleCnt="0"/>
      <dgm:spPr/>
    </dgm:pt>
    <dgm:pt modelId="{DFF847FF-A5E4-4E93-89F9-5BB3A18A8302}" type="pres">
      <dgm:prSet presAssocID="{A5307FB8-A861-4969-86E5-2DF65B8B35ED}" presName="parentText" presStyleLbl="node1" presStyleIdx="1" presStyleCnt="7">
        <dgm:presLayoutVars>
          <dgm:chMax val="0"/>
          <dgm:bulletEnabled val="1"/>
        </dgm:presLayoutVars>
      </dgm:prSet>
      <dgm:spPr/>
    </dgm:pt>
    <dgm:pt modelId="{20067FD4-9B44-4FE6-AE45-E59A331B08C8}" type="pres">
      <dgm:prSet presAssocID="{9E13E832-8F57-4E54-9256-F5A5205D26A5}" presName="spacer" presStyleCnt="0"/>
      <dgm:spPr/>
    </dgm:pt>
    <dgm:pt modelId="{8D49A843-068D-4BFA-9C63-F2A0D04C7E57}" type="pres">
      <dgm:prSet presAssocID="{CC0AF736-C297-4801-8143-D4DB86127BB4}" presName="parentText" presStyleLbl="node1" presStyleIdx="2" presStyleCnt="7">
        <dgm:presLayoutVars>
          <dgm:chMax val="0"/>
          <dgm:bulletEnabled val="1"/>
        </dgm:presLayoutVars>
      </dgm:prSet>
      <dgm:spPr/>
    </dgm:pt>
    <dgm:pt modelId="{B9216EE1-E145-45F9-A374-C916186C60FC}" type="pres">
      <dgm:prSet presAssocID="{F1B4F800-B645-43B0-90D1-A72AE5204CE2}" presName="spacer" presStyleCnt="0"/>
      <dgm:spPr/>
    </dgm:pt>
    <dgm:pt modelId="{31927574-94EB-4F54-92EC-5677AD8FBAD2}" type="pres">
      <dgm:prSet presAssocID="{B731D42E-73E8-4993-B01A-DBF26A6BA033}" presName="parentText" presStyleLbl="node1" presStyleIdx="3" presStyleCnt="7" custLinFactNeighborX="232">
        <dgm:presLayoutVars>
          <dgm:chMax val="0"/>
          <dgm:bulletEnabled val="1"/>
        </dgm:presLayoutVars>
      </dgm:prSet>
      <dgm:spPr/>
    </dgm:pt>
    <dgm:pt modelId="{8E5FA816-CDE1-4D0F-8A72-3B90CAA30A77}" type="pres">
      <dgm:prSet presAssocID="{E2F2F6EC-4D11-49EF-A660-D67331F3245D}" presName="spacer" presStyleCnt="0"/>
      <dgm:spPr/>
    </dgm:pt>
    <dgm:pt modelId="{7116BC43-4A89-497C-9582-13F65F960008}" type="pres">
      <dgm:prSet presAssocID="{F3FECF25-784C-4AAC-93DF-D2DD1777B469}" presName="parentText" presStyleLbl="node1" presStyleIdx="4" presStyleCnt="7">
        <dgm:presLayoutVars>
          <dgm:chMax val="0"/>
          <dgm:bulletEnabled val="1"/>
        </dgm:presLayoutVars>
      </dgm:prSet>
      <dgm:spPr/>
    </dgm:pt>
    <dgm:pt modelId="{C04F95DA-4DE2-43BB-BD0D-19578655C246}" type="pres">
      <dgm:prSet presAssocID="{A4EC15B0-CE32-4267-8FB3-667AE796E716}" presName="spacer" presStyleCnt="0"/>
      <dgm:spPr/>
    </dgm:pt>
    <dgm:pt modelId="{FDC3C25E-26D3-401E-9392-E59154F0AB79}" type="pres">
      <dgm:prSet presAssocID="{44B5E1C7-184C-430F-955F-96CEABFA9289}" presName="parentText" presStyleLbl="node1" presStyleIdx="5" presStyleCnt="7">
        <dgm:presLayoutVars>
          <dgm:chMax val="0"/>
          <dgm:bulletEnabled val="1"/>
        </dgm:presLayoutVars>
      </dgm:prSet>
      <dgm:spPr/>
    </dgm:pt>
    <dgm:pt modelId="{D021F776-308B-4D37-BCE8-33ED887B4A23}" type="pres">
      <dgm:prSet presAssocID="{ACBB90B5-8946-40EE-8B04-9A240757279D}" presName="spacer" presStyleCnt="0"/>
      <dgm:spPr/>
    </dgm:pt>
    <dgm:pt modelId="{EA7CD388-C88C-407A-A147-CBFB7EC362A4}" type="pres">
      <dgm:prSet presAssocID="{63C37C31-E792-46FB-B5B6-FDBD8BCD8106}" presName="parentText" presStyleLbl="node1" presStyleIdx="6" presStyleCnt="7">
        <dgm:presLayoutVars>
          <dgm:chMax val="0"/>
          <dgm:bulletEnabled val="1"/>
        </dgm:presLayoutVars>
      </dgm:prSet>
      <dgm:spPr/>
    </dgm:pt>
  </dgm:ptLst>
  <dgm:cxnLst>
    <dgm:cxn modelId="{3F46F301-CE03-4B43-84CD-156075736257}" srcId="{48A35AE3-AC43-40F0-9FB0-FE45595A0962}" destId="{B731D42E-73E8-4993-B01A-DBF26A6BA033}" srcOrd="3" destOrd="0" parTransId="{F881C4CB-DC7C-4C6F-B018-ACCA41DC4FE1}" sibTransId="{E2F2F6EC-4D11-49EF-A660-D67331F3245D}"/>
    <dgm:cxn modelId="{6616D405-FB39-4408-89BB-97D63BBD2F78}" srcId="{48A35AE3-AC43-40F0-9FB0-FE45595A0962}" destId="{63C37C31-E792-46FB-B5B6-FDBD8BCD8106}" srcOrd="6" destOrd="0" parTransId="{2DAE00FF-E5C8-4EB0-8DC6-EF2EE6241CBD}" sibTransId="{299AF372-9585-4801-9609-DF840F6A50D3}"/>
    <dgm:cxn modelId="{0960B314-AEFC-47AE-B1FC-7C04CCCAAED8}" srcId="{48A35AE3-AC43-40F0-9FB0-FE45595A0962}" destId="{A5307FB8-A861-4969-86E5-2DF65B8B35ED}" srcOrd="1" destOrd="0" parTransId="{1CF6CA3A-1F47-4207-B72C-EBC8E6FF1767}" sibTransId="{9E13E832-8F57-4E54-9256-F5A5205D26A5}"/>
    <dgm:cxn modelId="{B9710416-D5AB-470C-91A6-29EBC0E87930}" type="presOf" srcId="{CC0AF736-C297-4801-8143-D4DB86127BB4}" destId="{8D49A843-068D-4BFA-9C63-F2A0D04C7E57}" srcOrd="0" destOrd="0" presId="urn:microsoft.com/office/officeart/2005/8/layout/vList2"/>
    <dgm:cxn modelId="{C44DA41B-11C0-49FA-9F30-5BBE844C3CF2}" type="presOf" srcId="{63C37C31-E792-46FB-B5B6-FDBD8BCD8106}" destId="{EA7CD388-C88C-407A-A147-CBFB7EC362A4}" srcOrd="0" destOrd="0" presId="urn:microsoft.com/office/officeart/2005/8/layout/vList2"/>
    <dgm:cxn modelId="{6EEBCB21-D16F-480A-9BC2-294EB3A4C30A}" type="presOf" srcId="{48A35AE3-AC43-40F0-9FB0-FE45595A0962}" destId="{4D374BA4-A91C-4B0D-920E-A2ADB8B59C5F}" srcOrd="0" destOrd="0" presId="urn:microsoft.com/office/officeart/2005/8/layout/vList2"/>
    <dgm:cxn modelId="{7697CE35-61BB-45D7-AB9D-FC78751A579D}" type="presOf" srcId="{44B5E1C7-184C-430F-955F-96CEABFA9289}" destId="{FDC3C25E-26D3-401E-9392-E59154F0AB79}" srcOrd="0" destOrd="0" presId="urn:microsoft.com/office/officeart/2005/8/layout/vList2"/>
    <dgm:cxn modelId="{C62A775E-809E-4049-ADCD-744C2D285E5B}" srcId="{48A35AE3-AC43-40F0-9FB0-FE45595A0962}" destId="{44B5E1C7-184C-430F-955F-96CEABFA9289}" srcOrd="5" destOrd="0" parTransId="{99D4AB2F-53BB-4F9E-A307-6E602B6393CF}" sibTransId="{ACBB90B5-8946-40EE-8B04-9A240757279D}"/>
    <dgm:cxn modelId="{134BA267-8946-41C6-8E8B-3197C7225490}" type="presOf" srcId="{A5307FB8-A861-4969-86E5-2DF65B8B35ED}" destId="{DFF847FF-A5E4-4E93-89F9-5BB3A18A8302}" srcOrd="0" destOrd="0" presId="urn:microsoft.com/office/officeart/2005/8/layout/vList2"/>
    <dgm:cxn modelId="{C981C54E-CB39-4FC7-BCAB-55A232B0334F}" type="presOf" srcId="{F3FECF25-784C-4AAC-93DF-D2DD1777B469}" destId="{7116BC43-4A89-497C-9582-13F65F960008}" srcOrd="0" destOrd="0" presId="urn:microsoft.com/office/officeart/2005/8/layout/vList2"/>
    <dgm:cxn modelId="{C2900E51-0494-4B24-80A0-93BC61FFC7CC}" srcId="{48A35AE3-AC43-40F0-9FB0-FE45595A0962}" destId="{CC0AF736-C297-4801-8143-D4DB86127BB4}" srcOrd="2" destOrd="0" parTransId="{956D27EC-4D7C-4C99-B95B-0536574115AF}" sibTransId="{F1B4F800-B645-43B0-90D1-A72AE5204CE2}"/>
    <dgm:cxn modelId="{4DDAE67C-A4E9-4671-B4F4-DD7B5BD48AB6}" type="presOf" srcId="{B731D42E-73E8-4993-B01A-DBF26A6BA033}" destId="{31927574-94EB-4F54-92EC-5677AD8FBAD2}" srcOrd="0" destOrd="0" presId="urn:microsoft.com/office/officeart/2005/8/layout/vList2"/>
    <dgm:cxn modelId="{5F16A87F-A268-4FAF-84E2-315D25DF5DA4}" srcId="{48A35AE3-AC43-40F0-9FB0-FE45595A0962}" destId="{85A5F1EB-7DE8-42F2-89D4-8FD99C0A3F36}" srcOrd="0" destOrd="0" parTransId="{958C0A64-BAC0-418C-9C88-9D03CB9B02FA}" sibTransId="{B5A7EC76-CA25-41BA-B4BB-AA8EA8166D4E}"/>
    <dgm:cxn modelId="{429E2C8E-B6E5-435B-8D47-0C0C2E9DEF8B}" srcId="{48A35AE3-AC43-40F0-9FB0-FE45595A0962}" destId="{F3FECF25-784C-4AAC-93DF-D2DD1777B469}" srcOrd="4" destOrd="0" parTransId="{35B5136B-E928-4FC9-AF5E-460BDD26BFF6}" sibTransId="{A4EC15B0-CE32-4267-8FB3-667AE796E716}"/>
    <dgm:cxn modelId="{B400288F-3862-47E2-87AB-3B724A457209}" type="presOf" srcId="{85A5F1EB-7DE8-42F2-89D4-8FD99C0A3F36}" destId="{C867BA8C-C4C7-40AF-A868-6349B183CF98}" srcOrd="0" destOrd="0" presId="urn:microsoft.com/office/officeart/2005/8/layout/vList2"/>
    <dgm:cxn modelId="{CC102830-6941-4D25-9477-12E1D2DAAAF3}" type="presParOf" srcId="{4D374BA4-A91C-4B0D-920E-A2ADB8B59C5F}" destId="{C867BA8C-C4C7-40AF-A868-6349B183CF98}" srcOrd="0" destOrd="0" presId="urn:microsoft.com/office/officeart/2005/8/layout/vList2"/>
    <dgm:cxn modelId="{8D57F118-7C4E-414C-9655-0D0B66F92F95}" type="presParOf" srcId="{4D374BA4-A91C-4B0D-920E-A2ADB8B59C5F}" destId="{5D984F49-5AFE-4B19-932F-AE86215918C5}" srcOrd="1" destOrd="0" presId="urn:microsoft.com/office/officeart/2005/8/layout/vList2"/>
    <dgm:cxn modelId="{F38B0E21-D66E-48C1-B737-7F2513B111C6}" type="presParOf" srcId="{4D374BA4-A91C-4B0D-920E-A2ADB8B59C5F}" destId="{DFF847FF-A5E4-4E93-89F9-5BB3A18A8302}" srcOrd="2" destOrd="0" presId="urn:microsoft.com/office/officeart/2005/8/layout/vList2"/>
    <dgm:cxn modelId="{56E8E9AB-D53A-4154-B10F-4619DDF7641F}" type="presParOf" srcId="{4D374BA4-A91C-4B0D-920E-A2ADB8B59C5F}" destId="{20067FD4-9B44-4FE6-AE45-E59A331B08C8}" srcOrd="3" destOrd="0" presId="urn:microsoft.com/office/officeart/2005/8/layout/vList2"/>
    <dgm:cxn modelId="{C321463A-1DFE-4117-A360-BEA6762E3F2F}" type="presParOf" srcId="{4D374BA4-A91C-4B0D-920E-A2ADB8B59C5F}" destId="{8D49A843-068D-4BFA-9C63-F2A0D04C7E57}" srcOrd="4" destOrd="0" presId="urn:microsoft.com/office/officeart/2005/8/layout/vList2"/>
    <dgm:cxn modelId="{21A96ACE-4FFB-41FE-8289-FA9882708151}" type="presParOf" srcId="{4D374BA4-A91C-4B0D-920E-A2ADB8B59C5F}" destId="{B9216EE1-E145-45F9-A374-C916186C60FC}" srcOrd="5" destOrd="0" presId="urn:microsoft.com/office/officeart/2005/8/layout/vList2"/>
    <dgm:cxn modelId="{384B4457-42DE-42BE-B5B0-8DEFC020979C}" type="presParOf" srcId="{4D374BA4-A91C-4B0D-920E-A2ADB8B59C5F}" destId="{31927574-94EB-4F54-92EC-5677AD8FBAD2}" srcOrd="6" destOrd="0" presId="urn:microsoft.com/office/officeart/2005/8/layout/vList2"/>
    <dgm:cxn modelId="{37C12732-CD3C-496F-9D5E-C7548B0539CF}" type="presParOf" srcId="{4D374BA4-A91C-4B0D-920E-A2ADB8B59C5F}" destId="{8E5FA816-CDE1-4D0F-8A72-3B90CAA30A77}" srcOrd="7" destOrd="0" presId="urn:microsoft.com/office/officeart/2005/8/layout/vList2"/>
    <dgm:cxn modelId="{CE521C8C-0384-4ED6-8548-37A881C65BB7}" type="presParOf" srcId="{4D374BA4-A91C-4B0D-920E-A2ADB8B59C5F}" destId="{7116BC43-4A89-497C-9582-13F65F960008}" srcOrd="8" destOrd="0" presId="urn:microsoft.com/office/officeart/2005/8/layout/vList2"/>
    <dgm:cxn modelId="{F32B99F9-2B7E-44DA-8D98-6F3435D7FC0D}" type="presParOf" srcId="{4D374BA4-A91C-4B0D-920E-A2ADB8B59C5F}" destId="{C04F95DA-4DE2-43BB-BD0D-19578655C246}" srcOrd="9" destOrd="0" presId="urn:microsoft.com/office/officeart/2005/8/layout/vList2"/>
    <dgm:cxn modelId="{A04ADF2F-E036-4F01-9E1E-D323575133CB}" type="presParOf" srcId="{4D374BA4-A91C-4B0D-920E-A2ADB8B59C5F}" destId="{FDC3C25E-26D3-401E-9392-E59154F0AB79}" srcOrd="10" destOrd="0" presId="urn:microsoft.com/office/officeart/2005/8/layout/vList2"/>
    <dgm:cxn modelId="{89A6F7A6-2E60-4C39-BF5F-83B454C0B9BA}" type="presParOf" srcId="{4D374BA4-A91C-4B0D-920E-A2ADB8B59C5F}" destId="{D021F776-308B-4D37-BCE8-33ED887B4A23}" srcOrd="11" destOrd="0" presId="urn:microsoft.com/office/officeart/2005/8/layout/vList2"/>
    <dgm:cxn modelId="{A47657F4-8E6D-430E-B2E2-5DF9AEFE3F94}" type="presParOf" srcId="{4D374BA4-A91C-4B0D-920E-A2ADB8B59C5F}" destId="{EA7CD388-C88C-407A-A147-CBFB7EC362A4}"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7BA8C-C4C7-40AF-A868-6349B183CF98}">
      <dsp:nvSpPr>
        <dsp:cNvPr id="0" name=""/>
        <dsp:cNvSpPr/>
      </dsp:nvSpPr>
      <dsp:spPr>
        <a:xfrm>
          <a:off x="0" y="46156"/>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Documentazione: </a:t>
          </a:r>
          <a:endParaRPr lang="en-US" sz="2300" kern="1200"/>
        </a:p>
      </dsp:txBody>
      <dsp:txXfrm>
        <a:off x="26930" y="73086"/>
        <a:ext cx="5127740" cy="497795"/>
      </dsp:txXfrm>
    </dsp:sp>
    <dsp:sp modelId="{DFF847FF-A5E4-4E93-89F9-5BB3A18A8302}">
      <dsp:nvSpPr>
        <dsp:cNvPr id="0" name=""/>
        <dsp:cNvSpPr/>
      </dsp:nvSpPr>
      <dsp:spPr>
        <a:xfrm>
          <a:off x="0" y="664051"/>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 Test Plan</a:t>
          </a:r>
          <a:endParaRPr lang="en-US" sz="2300" kern="1200" dirty="0"/>
        </a:p>
      </dsp:txBody>
      <dsp:txXfrm>
        <a:off x="26930" y="690981"/>
        <a:ext cx="5127740" cy="497795"/>
      </dsp:txXfrm>
    </dsp:sp>
    <dsp:sp modelId="{8D49A843-068D-4BFA-9C63-F2A0D04C7E57}">
      <dsp:nvSpPr>
        <dsp:cNvPr id="0" name=""/>
        <dsp:cNvSpPr/>
      </dsp:nvSpPr>
      <dsp:spPr>
        <a:xfrm>
          <a:off x="0" y="1281946"/>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 Integration Test Case Document</a:t>
          </a:r>
          <a:endParaRPr lang="en-US" sz="2300" kern="1200" dirty="0"/>
        </a:p>
      </dsp:txBody>
      <dsp:txXfrm>
        <a:off x="26930" y="1308876"/>
        <a:ext cx="5127740" cy="497795"/>
      </dsp:txXfrm>
    </dsp:sp>
    <dsp:sp modelId="{31927574-94EB-4F54-92EC-5677AD8FBAD2}">
      <dsp:nvSpPr>
        <dsp:cNvPr id="0" name=""/>
        <dsp:cNvSpPr/>
      </dsp:nvSpPr>
      <dsp:spPr>
        <a:xfrm>
          <a:off x="0" y="1899841"/>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 Test Case Specification</a:t>
          </a:r>
          <a:endParaRPr lang="en-US" sz="2300" kern="1200" dirty="0"/>
        </a:p>
      </dsp:txBody>
      <dsp:txXfrm>
        <a:off x="26930" y="1926771"/>
        <a:ext cx="5127740" cy="497795"/>
      </dsp:txXfrm>
    </dsp:sp>
    <dsp:sp modelId="{7116BC43-4A89-497C-9582-13F65F960008}">
      <dsp:nvSpPr>
        <dsp:cNvPr id="0" name=""/>
        <dsp:cNvSpPr/>
      </dsp:nvSpPr>
      <dsp:spPr>
        <a:xfrm>
          <a:off x="0" y="2517736"/>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 Testing Summary Report</a:t>
          </a:r>
          <a:endParaRPr lang="en-US" sz="2300" kern="1200"/>
        </a:p>
      </dsp:txBody>
      <dsp:txXfrm>
        <a:off x="26930" y="2544666"/>
        <a:ext cx="5127740" cy="497795"/>
      </dsp:txXfrm>
    </dsp:sp>
    <dsp:sp modelId="{FDC3C25E-26D3-401E-9392-E59154F0AB79}">
      <dsp:nvSpPr>
        <dsp:cNvPr id="0" name=""/>
        <dsp:cNvSpPr/>
      </dsp:nvSpPr>
      <dsp:spPr>
        <a:xfrm>
          <a:off x="0" y="3135631"/>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 Test Incident Report</a:t>
          </a:r>
          <a:endParaRPr lang="en-US" sz="2300" kern="1200" dirty="0"/>
        </a:p>
      </dsp:txBody>
      <dsp:txXfrm>
        <a:off x="26930" y="3162561"/>
        <a:ext cx="5127740" cy="497795"/>
      </dsp:txXfrm>
    </dsp:sp>
    <dsp:sp modelId="{EA7CD388-C88C-407A-A147-CBFB7EC362A4}">
      <dsp:nvSpPr>
        <dsp:cNvPr id="0" name=""/>
        <dsp:cNvSpPr/>
      </dsp:nvSpPr>
      <dsp:spPr>
        <a:xfrm>
          <a:off x="0" y="3753526"/>
          <a:ext cx="5181600" cy="55165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 Test Execution Report</a:t>
          </a:r>
          <a:endParaRPr lang="en-US" sz="2300" kern="1200" dirty="0"/>
        </a:p>
      </dsp:txBody>
      <dsp:txXfrm>
        <a:off x="26930" y="3780456"/>
        <a:ext cx="5127740" cy="4977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86517A-D7C5-47CC-A25F-4444949625A4}" type="datetime1">
              <a:rPr lang="it-IT" smtClean="0"/>
              <a:t>02/02/2020</a:t>
            </a:fld>
            <a:endParaRPr lang="it-IT"/>
          </a:p>
        </p:txBody>
      </p:sp>
      <p:sp>
        <p:nvSpPr>
          <p:cNvPr id="4" name="Segnaposto piè di pagina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E62C3C4-9460-4343-9283-24A378E2714B}" type="slidenum">
              <a:rPr lang="it-IT" smtClean="0"/>
              <a:t>‹N›</a:t>
            </a:fld>
            <a:endParaRPr lang="it-IT"/>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72DC3E1-4820-4B64-B990-34825062F3CA}" type="datetime1">
              <a:rPr lang="it-IT" noProof="0" smtClean="0"/>
              <a:t>02/02/2020</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6DE8F2A-B3D4-43F2-B39B-CD77F64A1950}" type="slidenum">
              <a:rPr lang="it-IT" noProof="0" smtClean="0"/>
              <a:t>‹N›</a:t>
            </a:fld>
            <a:endParaRPr lang="it-IT" noProof="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a:t>
            </a:fld>
            <a:endParaRPr lang="it-IT"/>
          </a:p>
        </p:txBody>
      </p:sp>
    </p:spTree>
    <p:extLst>
      <p:ext uri="{BB962C8B-B14F-4D97-AF65-F5344CB8AC3E}">
        <p14:creationId xmlns:p14="http://schemas.microsoft.com/office/powerpoint/2010/main" val="1681437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10</a:t>
            </a:fld>
            <a:endParaRPr lang="it-IT"/>
          </a:p>
        </p:txBody>
      </p:sp>
    </p:spTree>
    <p:extLst>
      <p:ext uri="{BB962C8B-B14F-4D97-AF65-F5344CB8AC3E}">
        <p14:creationId xmlns:p14="http://schemas.microsoft.com/office/powerpoint/2010/main" val="402727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12</a:t>
            </a:fld>
            <a:endParaRPr lang="it-IT"/>
          </a:p>
        </p:txBody>
      </p:sp>
    </p:spTree>
    <p:extLst>
      <p:ext uri="{BB962C8B-B14F-4D97-AF65-F5344CB8AC3E}">
        <p14:creationId xmlns:p14="http://schemas.microsoft.com/office/powerpoint/2010/main" val="2433626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13</a:t>
            </a:fld>
            <a:endParaRPr lang="it-IT"/>
          </a:p>
        </p:txBody>
      </p:sp>
    </p:spTree>
    <p:extLst>
      <p:ext uri="{BB962C8B-B14F-4D97-AF65-F5344CB8AC3E}">
        <p14:creationId xmlns:p14="http://schemas.microsoft.com/office/powerpoint/2010/main" val="535448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14</a:t>
            </a:fld>
            <a:endParaRPr lang="it-IT"/>
          </a:p>
        </p:txBody>
      </p:sp>
    </p:spTree>
    <p:extLst>
      <p:ext uri="{BB962C8B-B14F-4D97-AF65-F5344CB8AC3E}">
        <p14:creationId xmlns:p14="http://schemas.microsoft.com/office/powerpoint/2010/main" val="239657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15</a:t>
            </a:fld>
            <a:endParaRPr lang="it-IT"/>
          </a:p>
        </p:txBody>
      </p:sp>
    </p:spTree>
    <p:extLst>
      <p:ext uri="{BB962C8B-B14F-4D97-AF65-F5344CB8AC3E}">
        <p14:creationId xmlns:p14="http://schemas.microsoft.com/office/powerpoint/2010/main" val="3249918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17</a:t>
            </a:fld>
            <a:endParaRPr lang="it-IT"/>
          </a:p>
        </p:txBody>
      </p:sp>
    </p:spTree>
    <p:extLst>
      <p:ext uri="{BB962C8B-B14F-4D97-AF65-F5344CB8AC3E}">
        <p14:creationId xmlns:p14="http://schemas.microsoft.com/office/powerpoint/2010/main" val="1925355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18</a:t>
            </a:fld>
            <a:endParaRPr lang="it-IT"/>
          </a:p>
        </p:txBody>
      </p:sp>
    </p:spTree>
    <p:extLst>
      <p:ext uri="{BB962C8B-B14F-4D97-AF65-F5344CB8AC3E}">
        <p14:creationId xmlns:p14="http://schemas.microsoft.com/office/powerpoint/2010/main" val="1152903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19</a:t>
            </a:fld>
            <a:endParaRPr lang="it-IT"/>
          </a:p>
        </p:txBody>
      </p:sp>
    </p:spTree>
    <p:extLst>
      <p:ext uri="{BB962C8B-B14F-4D97-AF65-F5344CB8AC3E}">
        <p14:creationId xmlns:p14="http://schemas.microsoft.com/office/powerpoint/2010/main" val="743233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20</a:t>
            </a:fld>
            <a:endParaRPr lang="it-IT"/>
          </a:p>
        </p:txBody>
      </p:sp>
    </p:spTree>
    <p:extLst>
      <p:ext uri="{BB962C8B-B14F-4D97-AF65-F5344CB8AC3E}">
        <p14:creationId xmlns:p14="http://schemas.microsoft.com/office/powerpoint/2010/main" val="1208383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21</a:t>
            </a:fld>
            <a:endParaRPr lang="it-IT"/>
          </a:p>
        </p:txBody>
      </p:sp>
    </p:spTree>
    <p:extLst>
      <p:ext uri="{BB962C8B-B14F-4D97-AF65-F5344CB8AC3E}">
        <p14:creationId xmlns:p14="http://schemas.microsoft.com/office/powerpoint/2010/main" val="70772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a:t>
            </a:fld>
            <a:endParaRPr lang="it-IT"/>
          </a:p>
        </p:txBody>
      </p:sp>
    </p:spTree>
    <p:extLst>
      <p:ext uri="{BB962C8B-B14F-4D97-AF65-F5344CB8AC3E}">
        <p14:creationId xmlns:p14="http://schemas.microsoft.com/office/powerpoint/2010/main" val="2149068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22</a:t>
            </a:fld>
            <a:endParaRPr lang="it-IT"/>
          </a:p>
        </p:txBody>
      </p:sp>
    </p:spTree>
    <p:extLst>
      <p:ext uri="{BB962C8B-B14F-4D97-AF65-F5344CB8AC3E}">
        <p14:creationId xmlns:p14="http://schemas.microsoft.com/office/powerpoint/2010/main" val="51711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23</a:t>
            </a:fld>
            <a:endParaRPr lang="it-IT"/>
          </a:p>
        </p:txBody>
      </p:sp>
    </p:spTree>
    <p:extLst>
      <p:ext uri="{BB962C8B-B14F-4D97-AF65-F5344CB8AC3E}">
        <p14:creationId xmlns:p14="http://schemas.microsoft.com/office/powerpoint/2010/main" val="3858131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24</a:t>
            </a:fld>
            <a:endParaRPr lang="it-IT"/>
          </a:p>
        </p:txBody>
      </p:sp>
    </p:spTree>
    <p:extLst>
      <p:ext uri="{BB962C8B-B14F-4D97-AF65-F5344CB8AC3E}">
        <p14:creationId xmlns:p14="http://schemas.microsoft.com/office/powerpoint/2010/main" val="2741251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25</a:t>
            </a:fld>
            <a:endParaRPr lang="it-IT"/>
          </a:p>
        </p:txBody>
      </p:sp>
    </p:spTree>
    <p:extLst>
      <p:ext uri="{BB962C8B-B14F-4D97-AF65-F5344CB8AC3E}">
        <p14:creationId xmlns:p14="http://schemas.microsoft.com/office/powerpoint/2010/main" val="4273113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26</a:t>
            </a:fld>
            <a:endParaRPr lang="it-IT"/>
          </a:p>
        </p:txBody>
      </p:sp>
    </p:spTree>
    <p:extLst>
      <p:ext uri="{BB962C8B-B14F-4D97-AF65-F5344CB8AC3E}">
        <p14:creationId xmlns:p14="http://schemas.microsoft.com/office/powerpoint/2010/main" val="887207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27</a:t>
            </a:fld>
            <a:endParaRPr lang="it-IT"/>
          </a:p>
        </p:txBody>
      </p:sp>
    </p:spTree>
    <p:extLst>
      <p:ext uri="{BB962C8B-B14F-4D97-AF65-F5344CB8AC3E}">
        <p14:creationId xmlns:p14="http://schemas.microsoft.com/office/powerpoint/2010/main" val="2100053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28</a:t>
            </a:fld>
            <a:endParaRPr lang="it-IT"/>
          </a:p>
        </p:txBody>
      </p:sp>
    </p:spTree>
    <p:extLst>
      <p:ext uri="{BB962C8B-B14F-4D97-AF65-F5344CB8AC3E}">
        <p14:creationId xmlns:p14="http://schemas.microsoft.com/office/powerpoint/2010/main" val="1906639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29</a:t>
            </a:fld>
            <a:endParaRPr lang="it-IT"/>
          </a:p>
        </p:txBody>
      </p:sp>
    </p:spTree>
    <p:extLst>
      <p:ext uri="{BB962C8B-B14F-4D97-AF65-F5344CB8AC3E}">
        <p14:creationId xmlns:p14="http://schemas.microsoft.com/office/powerpoint/2010/main" val="3709153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30</a:t>
            </a:fld>
            <a:endParaRPr lang="it-IT"/>
          </a:p>
        </p:txBody>
      </p:sp>
    </p:spTree>
    <p:extLst>
      <p:ext uri="{BB962C8B-B14F-4D97-AF65-F5344CB8AC3E}">
        <p14:creationId xmlns:p14="http://schemas.microsoft.com/office/powerpoint/2010/main" val="3459358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31</a:t>
            </a:fld>
            <a:endParaRPr lang="it-IT"/>
          </a:p>
        </p:txBody>
      </p:sp>
    </p:spTree>
    <p:extLst>
      <p:ext uri="{BB962C8B-B14F-4D97-AF65-F5344CB8AC3E}">
        <p14:creationId xmlns:p14="http://schemas.microsoft.com/office/powerpoint/2010/main" val="338303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a:t>
            </a:fld>
            <a:endParaRPr lang="it-IT"/>
          </a:p>
        </p:txBody>
      </p:sp>
    </p:spTree>
    <p:extLst>
      <p:ext uri="{BB962C8B-B14F-4D97-AF65-F5344CB8AC3E}">
        <p14:creationId xmlns:p14="http://schemas.microsoft.com/office/powerpoint/2010/main" val="4108562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32</a:t>
            </a:fld>
            <a:endParaRPr lang="it-IT"/>
          </a:p>
        </p:txBody>
      </p:sp>
    </p:spTree>
    <p:extLst>
      <p:ext uri="{BB962C8B-B14F-4D97-AF65-F5344CB8AC3E}">
        <p14:creationId xmlns:p14="http://schemas.microsoft.com/office/powerpoint/2010/main" val="4159850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33</a:t>
            </a:fld>
            <a:endParaRPr lang="it-IT"/>
          </a:p>
        </p:txBody>
      </p:sp>
    </p:spTree>
    <p:extLst>
      <p:ext uri="{BB962C8B-B14F-4D97-AF65-F5344CB8AC3E}">
        <p14:creationId xmlns:p14="http://schemas.microsoft.com/office/powerpoint/2010/main" val="4005071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34</a:t>
            </a:fld>
            <a:endParaRPr lang="it-IT"/>
          </a:p>
        </p:txBody>
      </p:sp>
    </p:spTree>
    <p:extLst>
      <p:ext uri="{BB962C8B-B14F-4D97-AF65-F5344CB8AC3E}">
        <p14:creationId xmlns:p14="http://schemas.microsoft.com/office/powerpoint/2010/main" val="2682352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35</a:t>
            </a:fld>
            <a:endParaRPr lang="it-IT"/>
          </a:p>
        </p:txBody>
      </p:sp>
    </p:spTree>
    <p:extLst>
      <p:ext uri="{BB962C8B-B14F-4D97-AF65-F5344CB8AC3E}">
        <p14:creationId xmlns:p14="http://schemas.microsoft.com/office/powerpoint/2010/main" val="376350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36</a:t>
            </a:fld>
            <a:endParaRPr lang="it-IT"/>
          </a:p>
        </p:txBody>
      </p:sp>
    </p:spTree>
    <p:extLst>
      <p:ext uri="{BB962C8B-B14F-4D97-AF65-F5344CB8AC3E}">
        <p14:creationId xmlns:p14="http://schemas.microsoft.com/office/powerpoint/2010/main" val="4122730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37</a:t>
            </a:fld>
            <a:endParaRPr lang="it-IT"/>
          </a:p>
        </p:txBody>
      </p:sp>
    </p:spTree>
    <p:extLst>
      <p:ext uri="{BB962C8B-B14F-4D97-AF65-F5344CB8AC3E}">
        <p14:creationId xmlns:p14="http://schemas.microsoft.com/office/powerpoint/2010/main" val="1677931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38</a:t>
            </a:fld>
            <a:endParaRPr lang="it-IT"/>
          </a:p>
        </p:txBody>
      </p:sp>
    </p:spTree>
    <p:extLst>
      <p:ext uri="{BB962C8B-B14F-4D97-AF65-F5344CB8AC3E}">
        <p14:creationId xmlns:p14="http://schemas.microsoft.com/office/powerpoint/2010/main" val="787849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39</a:t>
            </a:fld>
            <a:endParaRPr lang="it-IT"/>
          </a:p>
        </p:txBody>
      </p:sp>
    </p:spTree>
    <p:extLst>
      <p:ext uri="{BB962C8B-B14F-4D97-AF65-F5344CB8AC3E}">
        <p14:creationId xmlns:p14="http://schemas.microsoft.com/office/powerpoint/2010/main" val="337714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40</a:t>
            </a:fld>
            <a:endParaRPr lang="it-IT"/>
          </a:p>
        </p:txBody>
      </p:sp>
    </p:spTree>
    <p:extLst>
      <p:ext uri="{BB962C8B-B14F-4D97-AF65-F5344CB8AC3E}">
        <p14:creationId xmlns:p14="http://schemas.microsoft.com/office/powerpoint/2010/main" val="1538087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41</a:t>
            </a:fld>
            <a:endParaRPr lang="it-IT"/>
          </a:p>
        </p:txBody>
      </p:sp>
    </p:spTree>
    <p:extLst>
      <p:ext uri="{BB962C8B-B14F-4D97-AF65-F5344CB8AC3E}">
        <p14:creationId xmlns:p14="http://schemas.microsoft.com/office/powerpoint/2010/main" val="266324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a:t>
            </a:fld>
            <a:endParaRPr lang="it-IT"/>
          </a:p>
        </p:txBody>
      </p:sp>
    </p:spTree>
    <p:extLst>
      <p:ext uri="{BB962C8B-B14F-4D97-AF65-F5344CB8AC3E}">
        <p14:creationId xmlns:p14="http://schemas.microsoft.com/office/powerpoint/2010/main" val="2958786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42</a:t>
            </a:fld>
            <a:endParaRPr lang="it-IT"/>
          </a:p>
        </p:txBody>
      </p:sp>
    </p:spTree>
    <p:extLst>
      <p:ext uri="{BB962C8B-B14F-4D97-AF65-F5344CB8AC3E}">
        <p14:creationId xmlns:p14="http://schemas.microsoft.com/office/powerpoint/2010/main" val="19354144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43</a:t>
            </a:fld>
            <a:endParaRPr lang="it-IT"/>
          </a:p>
        </p:txBody>
      </p:sp>
    </p:spTree>
    <p:extLst>
      <p:ext uri="{BB962C8B-B14F-4D97-AF65-F5344CB8AC3E}">
        <p14:creationId xmlns:p14="http://schemas.microsoft.com/office/powerpoint/2010/main" val="170821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47</a:t>
            </a:fld>
            <a:endParaRPr lang="it-IT"/>
          </a:p>
        </p:txBody>
      </p:sp>
    </p:spTree>
    <p:extLst>
      <p:ext uri="{BB962C8B-B14F-4D97-AF65-F5344CB8AC3E}">
        <p14:creationId xmlns:p14="http://schemas.microsoft.com/office/powerpoint/2010/main" val="746163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5</a:t>
            </a:fld>
            <a:endParaRPr lang="it-IT"/>
          </a:p>
        </p:txBody>
      </p:sp>
    </p:spTree>
    <p:extLst>
      <p:ext uri="{BB962C8B-B14F-4D97-AF65-F5344CB8AC3E}">
        <p14:creationId xmlns:p14="http://schemas.microsoft.com/office/powerpoint/2010/main" val="4270239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6</a:t>
            </a:fld>
            <a:endParaRPr lang="it-IT"/>
          </a:p>
        </p:txBody>
      </p:sp>
    </p:spTree>
    <p:extLst>
      <p:ext uri="{BB962C8B-B14F-4D97-AF65-F5344CB8AC3E}">
        <p14:creationId xmlns:p14="http://schemas.microsoft.com/office/powerpoint/2010/main" val="288297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7</a:t>
            </a:fld>
            <a:endParaRPr lang="it-IT"/>
          </a:p>
        </p:txBody>
      </p:sp>
    </p:spTree>
    <p:extLst>
      <p:ext uri="{BB962C8B-B14F-4D97-AF65-F5344CB8AC3E}">
        <p14:creationId xmlns:p14="http://schemas.microsoft.com/office/powerpoint/2010/main" val="233879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8</a:t>
            </a:fld>
            <a:endParaRPr lang="it-IT"/>
          </a:p>
        </p:txBody>
      </p:sp>
    </p:spTree>
    <p:extLst>
      <p:ext uri="{BB962C8B-B14F-4D97-AF65-F5344CB8AC3E}">
        <p14:creationId xmlns:p14="http://schemas.microsoft.com/office/powerpoint/2010/main" val="3470261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9</a:t>
            </a:fld>
            <a:endParaRPr lang="it-IT"/>
          </a:p>
        </p:txBody>
      </p:sp>
    </p:spTree>
    <p:extLst>
      <p:ext uri="{BB962C8B-B14F-4D97-AF65-F5344CB8AC3E}">
        <p14:creationId xmlns:p14="http://schemas.microsoft.com/office/powerpoint/2010/main" val="4133970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con immagine">
    <p:spTree>
      <p:nvGrpSpPr>
        <p:cNvPr id="1" name=""/>
        <p:cNvGrpSpPr/>
        <p:nvPr/>
      </p:nvGrpSpPr>
      <p:grpSpPr>
        <a:xfrm>
          <a:off x="0" y="0"/>
          <a:ext cx="0" cy="0"/>
          <a:chOff x="0" y="0"/>
          <a:chExt cx="0" cy="0"/>
        </a:xfrm>
      </p:grpSpPr>
      <p:sp>
        <p:nvSpPr>
          <p:cNvPr id="36" name="Segnaposto immagine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it-IT" noProof="0"/>
              <a:t>Inserisci immagine</a:t>
            </a:r>
          </a:p>
        </p:txBody>
      </p:sp>
      <p:sp>
        <p:nvSpPr>
          <p:cNvPr id="8" name="Figura a mano libera: Forma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solidFill>
                <a:schemeClr val="tx1"/>
              </a:solidFill>
            </a:endParaRP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291345" y="5460642"/>
            <a:ext cx="82142" cy="965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to + tes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rtl="0"/>
            <a:r>
              <a:rPr lang="it-IT" noProof="0"/>
              <a:t>Fare clic per modificare lo stile del titolo dello schema</a:t>
            </a:r>
          </a:p>
        </p:txBody>
      </p:sp>
      <p:sp>
        <p:nvSpPr>
          <p:cNvPr id="5" name="Segnaposto immagine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rtlCol="0">
            <a:noAutofit/>
          </a:bodyPr>
          <a:lstStyle>
            <a:lvl1pPr marL="0" indent="0" algn="l">
              <a:buNone/>
              <a:defRPr sz="1600" b="1">
                <a:solidFill>
                  <a:schemeClr val="accent3"/>
                </a:solidFill>
                <a:latin typeface="+mn-lt"/>
              </a:defRPr>
            </a:lvl1pPr>
          </a:lstStyle>
          <a:p>
            <a:pPr lvl="0" rtl="0"/>
            <a:r>
              <a:rPr lang="it-IT" noProof="0"/>
              <a:t>Fare clic per modificare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rtlCol="0">
            <a:noAutofit/>
          </a:bodyPr>
          <a:lstStyle>
            <a:lvl1pPr marL="0" indent="0" algn="l">
              <a:buNone/>
              <a:defRPr sz="1400" b="0">
                <a:solidFill>
                  <a:schemeClr val="tx1">
                    <a:lumMod val="75000"/>
                    <a:lumOff val="25000"/>
                  </a:schemeClr>
                </a:solidFill>
                <a:latin typeface="+mn-lt"/>
              </a:defRPr>
            </a:lvl1pPr>
          </a:lstStyle>
          <a:p>
            <a:pPr lvl="0" rtl="0"/>
            <a:r>
              <a:rPr lang="it-IT" noProof="0"/>
              <a:t>Fare clic per modificare gli stili del testo dello schema</a:t>
            </a:r>
          </a:p>
        </p:txBody>
      </p:sp>
      <p:sp>
        <p:nvSpPr>
          <p:cNvPr id="15" name="Rettangolo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 tre sezioni">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5" name="Segnaposto immagine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rtlCol="0">
            <a:noAutofit/>
          </a:bodyPr>
          <a:lstStyle>
            <a:lvl1pPr marL="0" indent="0" algn="ctr" rtl="0">
              <a:buNone/>
              <a:defRPr sz="1600" b="1">
                <a:solidFill>
                  <a:schemeClr val="accent6"/>
                </a:solidFill>
                <a:latin typeface="+mn-lt"/>
              </a:defRPr>
            </a:lvl1pPr>
          </a:lstStyle>
          <a:p>
            <a:pPr lvl="0" rtl="0"/>
            <a:r>
              <a:rPr lang="it-IT" noProof="0"/>
              <a:t>Modifica gli stili del testo dello schema</a:t>
            </a:r>
          </a:p>
        </p:txBody>
      </p:sp>
      <p:sp>
        <p:nvSpPr>
          <p:cNvPr id="10" name="Segnaposto testo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rtlCol="0">
            <a:noAutofit/>
          </a:bodyPr>
          <a:lstStyle>
            <a:lvl1pPr marL="0" indent="0" algn="ctr" rtl="0">
              <a:buNone/>
              <a:defRPr sz="1600" b="1">
                <a:solidFill>
                  <a:schemeClr val="accent3"/>
                </a:solidFill>
                <a:latin typeface="+mn-lt"/>
              </a:defRPr>
            </a:lvl1pPr>
          </a:lstStyle>
          <a:p>
            <a:pPr lvl="0" rtl="0"/>
            <a:r>
              <a:rPr lang="it-IT" noProof="0"/>
              <a:t>Modifica gli stili del testo dello schema</a:t>
            </a:r>
          </a:p>
        </p:txBody>
      </p:sp>
      <p:sp>
        <p:nvSpPr>
          <p:cNvPr id="11" name="Segnaposto testo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rtlCol="0">
            <a:noAutofit/>
          </a:bodyPr>
          <a:lstStyle>
            <a:lvl1pPr marL="0" indent="0" algn="ctr" rtl="0">
              <a:buNone/>
              <a:defRPr sz="1600" b="1">
                <a:solidFill>
                  <a:schemeClr val="accent5">
                    <a:lumMod val="75000"/>
                  </a:schemeClr>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3" name="Segnaposto testo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4" name="Segnaposto testo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3" name="Titolo 2">
            <a:extLst>
              <a:ext uri="{FF2B5EF4-FFF2-40B4-BE49-F238E27FC236}">
                <a16:creationId xmlns:a16="http://schemas.microsoft.com/office/drawing/2014/main" id="{B9AD2AC4-32E8-BC46-848C-BEA37118CB63}"/>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metà pagina + testo">
    <p:spTree>
      <p:nvGrpSpPr>
        <p:cNvPr id="1" name=""/>
        <p:cNvGrpSpPr/>
        <p:nvPr/>
      </p:nvGrpSpPr>
      <p:grpSpPr>
        <a:xfrm>
          <a:off x="0" y="0"/>
          <a:ext cx="0" cy="0"/>
          <a:chOff x="0" y="0"/>
          <a:chExt cx="0" cy="0"/>
        </a:xfrm>
      </p:grpSpPr>
      <p:sp>
        <p:nvSpPr>
          <p:cNvPr id="11" name="Segnaposto immagine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2" name="Titolo 1">
            <a:extLst>
              <a:ext uri="{FF2B5EF4-FFF2-40B4-BE49-F238E27FC236}">
                <a16:creationId xmlns:a16="http://schemas.microsoft.com/office/drawing/2014/main" id="{8EDEB162-E699-464C-B2EE-136D517A9B8B}"/>
              </a:ext>
            </a:extLst>
          </p:cNvPr>
          <p:cNvSpPr>
            <a:spLocks noGrp="1"/>
          </p:cNvSpPr>
          <p:nvPr>
            <p:ph type="title"/>
          </p:nvPr>
        </p:nvSpPr>
        <p:spPr>
          <a:xfrm>
            <a:off x="446314" y="244477"/>
            <a:ext cx="5170715" cy="1588127"/>
          </a:xfrm>
        </p:spPr>
        <p:txBody>
          <a:bodyPr vert="horz" wrap="square" lIns="91440" tIns="45720" rIns="91440" bIns="45720" rtlCol="0" anchor="ctr">
            <a:spAutoFit/>
          </a:bodyPr>
          <a:lstStyle>
            <a:lvl1pPr>
              <a:defRPr lang="en-GB" sz="3600" spc="-60" dirty="0"/>
            </a:lvl1pPr>
          </a:lstStyle>
          <a:p>
            <a:pPr lvl="0" rtl="0"/>
            <a:r>
              <a:rPr lang="it-IT" noProof="0"/>
              <a:t>Fare clic per modificare lo stile del titolo dello schema</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rtlCol="0">
            <a:noAutofit/>
          </a:bodyPr>
          <a:lstStyle>
            <a:lvl1pPr marL="0" indent="0" algn="l" rtl="0">
              <a:buNone/>
              <a:defRPr sz="1600" b="1">
                <a:solidFill>
                  <a:schemeClr val="accent3"/>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8" name="Rettangolo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Segnaposto numero diapositiva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4" name="Diagramma di flusso: Documento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14" name="Diagramma di flusso: Documento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rtlCol="0" anchor="t">
            <a:noAutofit/>
          </a:bodyPr>
          <a:lstStyle>
            <a:lvl1pPr>
              <a:defRPr sz="4800" spc="-150">
                <a:solidFill>
                  <a:schemeClr val="tx1">
                    <a:lumMod val="75000"/>
                    <a:lumOff val="25000"/>
                  </a:schemeClr>
                </a:solidFill>
              </a:defRPr>
            </a:lvl1pPr>
          </a:lstStyle>
          <a:p>
            <a:pPr rtl="0"/>
            <a:r>
              <a:rPr lang="it-IT" noProof="0"/>
              <a:t>Intestazione sezione 1</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rtlCol="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
        <p:nvSpPr>
          <p:cNvPr id="13" name="Rettangolo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Rettangolo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numero diapositiva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tx1"/>
                </a:solidFill>
              </a:rPr>
              <a:pPr rtl="0"/>
              <a:t>‹N›</a:t>
            </a:fld>
            <a:endParaRPr lang="it-IT" b="1" noProof="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ue contenuti">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1" name="Segnaposto contenuto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3" name="Segnaposto contenuto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to con didascalia">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839788" y="484744"/>
            <a:ext cx="3932237" cy="1588127"/>
          </a:xfrm>
        </p:spPr>
        <p:txBody>
          <a:bodyPr rtlCol="0"/>
          <a:lstStyle/>
          <a:p>
            <a:pPr rtl="0"/>
            <a:r>
              <a:rPr lang="it-IT" noProof="0"/>
              <a:t>Fare clic per modificare lo stile del titolo dello schema</a:t>
            </a:r>
          </a:p>
        </p:txBody>
      </p:sp>
      <p:sp>
        <p:nvSpPr>
          <p:cNvPr id="15" name="Segnaposto testo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Modifica gli stili del testo dello schema</a:t>
            </a:r>
          </a:p>
        </p:txBody>
      </p:sp>
      <p:sp>
        <p:nvSpPr>
          <p:cNvPr id="16" name="Segnaposto contenuto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magine con didascalia">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839788" y="484744"/>
            <a:ext cx="3932237" cy="1588127"/>
          </a:xfrm>
        </p:spPr>
        <p:txBody>
          <a:bodyPr rtlCol="0"/>
          <a:lstStyle/>
          <a:p>
            <a:pPr rtl="0"/>
            <a:r>
              <a:rPr lang="it-IT" noProof="0"/>
              <a:t>Fare clic per modificare lo stile del titolo dello schema</a:t>
            </a:r>
          </a:p>
        </p:txBody>
      </p:sp>
      <p:sp>
        <p:nvSpPr>
          <p:cNvPr id="15" name="Segnaposto testo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Modifica gli stili del testo dello schema</a:t>
            </a:r>
          </a:p>
        </p:txBody>
      </p:sp>
      <p:sp>
        <p:nvSpPr>
          <p:cNvPr id="11" name="Segnaposto immagine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sitiva citazione">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Inserire immagine</a:t>
            </a:r>
          </a:p>
        </p:txBody>
      </p:sp>
      <p:sp>
        <p:nvSpPr>
          <p:cNvPr id="7" name="Segnaposto testo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rtlCol="0" anchor="ctr">
            <a:spAutoFit/>
          </a:bodyPr>
          <a:lstStyle>
            <a:lvl1pPr marL="0" indent="0">
              <a:lnSpc>
                <a:spcPct val="100000"/>
              </a:lnSpc>
              <a:buNone/>
              <a:defRPr sz="1800" b="0">
                <a:solidFill>
                  <a:schemeClr val="bg1"/>
                </a:solidFill>
              </a:defRPr>
            </a:lvl1pPr>
          </a:lstStyle>
          <a:p>
            <a:pPr lvl="0" rtl="0"/>
            <a:r>
              <a:rPr lang="it-IT" noProof="0"/>
              <a:t>Fare clic per modificare gli stili del testo dello schema</a:t>
            </a:r>
          </a:p>
          <a:p>
            <a:pPr lvl="1" rtl="0"/>
            <a:r>
              <a:rPr lang="it-IT" noProof="0"/>
              <a:t>Secondo livello</a:t>
            </a:r>
          </a:p>
        </p:txBody>
      </p:sp>
      <p:sp>
        <p:nvSpPr>
          <p:cNvPr id="8" name="Segnaposto testo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rtlCol="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rtl="0"/>
            <a:r>
              <a:rPr lang="it-IT" noProof="0"/>
              <a:t>"</a:t>
            </a:r>
          </a:p>
        </p:txBody>
      </p:sp>
      <p:sp>
        <p:nvSpPr>
          <p:cNvPr id="9" name="Cornic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Rettangolo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1" name="Segnaposto numero diapositiva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2" name="Titolo 1">
            <a:extLst>
              <a:ext uri="{FF2B5EF4-FFF2-40B4-BE49-F238E27FC236}">
                <a16:creationId xmlns:a16="http://schemas.microsoft.com/office/drawing/2014/main" id="{50E81040-AE93-4763-96F3-062F0F2D8F14}"/>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titolo 2 con immagine">
    <p:spTree>
      <p:nvGrpSpPr>
        <p:cNvPr id="1" name=""/>
        <p:cNvGrpSpPr/>
        <p:nvPr/>
      </p:nvGrpSpPr>
      <p:grpSpPr>
        <a:xfrm>
          <a:off x="0" y="0"/>
          <a:ext cx="0" cy="0"/>
          <a:chOff x="0" y="0"/>
          <a:chExt cx="0" cy="0"/>
        </a:xfrm>
      </p:grpSpPr>
      <p:sp>
        <p:nvSpPr>
          <p:cNvPr id="5" name="Segnaposto immagine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it-IT" noProof="0"/>
              <a:t>Inserisci immagine</a:t>
            </a: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Rettangolo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positiva di ringraziamento">
    <p:spTree>
      <p:nvGrpSpPr>
        <p:cNvPr id="1" name=""/>
        <p:cNvGrpSpPr/>
        <p:nvPr/>
      </p:nvGrpSpPr>
      <p:grpSpPr>
        <a:xfrm>
          <a:off x="0" y="0"/>
          <a:ext cx="0" cy="0"/>
          <a:chOff x="0" y="0"/>
          <a:chExt cx="0" cy="0"/>
        </a:xfrm>
      </p:grpSpPr>
      <p:sp>
        <p:nvSpPr>
          <p:cNvPr id="9" name="Segnaposto immagine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Inserire immagine</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rtl="0"/>
            <a:r>
              <a:rPr lang="it-IT" noProof="0"/>
              <a:t>Grazie</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della sezione con immagine 1">
    <p:spTree>
      <p:nvGrpSpPr>
        <p:cNvPr id="1" name=""/>
        <p:cNvGrpSpPr/>
        <p:nvPr/>
      </p:nvGrpSpPr>
      <p:grpSpPr>
        <a:xfrm>
          <a:off x="0" y="0"/>
          <a:ext cx="0" cy="0"/>
          <a:chOff x="0" y="0"/>
          <a:chExt cx="0" cy="0"/>
        </a:xfrm>
      </p:grpSpPr>
      <p:sp>
        <p:nvSpPr>
          <p:cNvPr id="12" name="Figura a mano libera: Forma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rtlCol="0" anchor="t">
            <a:noAutofit/>
          </a:bodyPr>
          <a:lstStyle>
            <a:lvl1pPr>
              <a:defRPr sz="4800" spc="-150">
                <a:solidFill>
                  <a:schemeClr val="tx1">
                    <a:lumMod val="75000"/>
                    <a:lumOff val="25000"/>
                  </a:schemeClr>
                </a:solidFill>
              </a:defRPr>
            </a:lvl1pPr>
          </a:lstStyle>
          <a:p>
            <a:pPr rtl="0"/>
            <a:r>
              <a:rPr lang="it-IT" noProof="0"/>
              <a:t>Intestazione sezione 1</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rtlCol="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della sezione con immagine 2">
    <p:spTree>
      <p:nvGrpSpPr>
        <p:cNvPr id="1" name=""/>
        <p:cNvGrpSpPr/>
        <p:nvPr/>
      </p:nvGrpSpPr>
      <p:grpSpPr>
        <a:xfrm>
          <a:off x="0" y="0"/>
          <a:ext cx="0" cy="0"/>
          <a:chOff x="0" y="0"/>
          <a:chExt cx="0" cy="0"/>
        </a:xfrm>
      </p:grpSpPr>
      <p:sp>
        <p:nvSpPr>
          <p:cNvPr id="7" name="Segnaposto immagine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rtl="0"/>
            <a:r>
              <a:rPr lang="it-IT" noProof="0"/>
              <a:t>Inserisci immagine</a:t>
            </a:r>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rtlCol="0" anchor="b">
            <a:noAutofit/>
          </a:bodyPr>
          <a:lstStyle>
            <a:lvl1pPr>
              <a:defRPr sz="4800" spc="-150">
                <a:solidFill>
                  <a:schemeClr val="bg1"/>
                </a:solidFill>
              </a:defRPr>
            </a:lvl1pPr>
          </a:lstStyle>
          <a:p>
            <a:pPr rtl="0"/>
            <a:r>
              <a:rPr lang="it-IT" noProof="0"/>
              <a:t>Intestazione sezione 2</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rtlCol="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
        <p:nvSpPr>
          <p:cNvPr id="8" name="Rettangolo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numero diapositiva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0" name="Segnaposto contenuto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rtlCol="0">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bianc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DEB162-E699-464C-B2EE-136D517A9B8B}"/>
              </a:ext>
            </a:extLst>
          </p:cNvPr>
          <p:cNvSpPr>
            <a:spLocks noGrp="1"/>
          </p:cNvSpPr>
          <p:nvPr>
            <p:ph type="title"/>
          </p:nvPr>
        </p:nvSpPr>
        <p:spPr>
          <a:xfrm>
            <a:off x="446314" y="250916"/>
            <a:ext cx="11174186" cy="1089529"/>
          </a:xfrm>
        </p:spPr>
        <p:txBody>
          <a:bodyPr vert="horz" wrap="square" lIns="91440" tIns="45720" rIns="91440" bIns="45720" rtlCol="0" anchor="ctr">
            <a:spAutoFit/>
          </a:bodyPr>
          <a:lstStyle>
            <a:lvl1pPr>
              <a:defRPr lang="en-GB" sz="3600" spc="-60" dirty="0"/>
            </a:lvl1pPr>
          </a:lstStyle>
          <a:p>
            <a:pPr lvl="0"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72618346-1C0B-46DB-AAA6-71C865DE85FE}"/>
              </a:ext>
            </a:extLst>
          </p:cNvPr>
          <p:cNvSpPr>
            <a:spLocks noGrp="1"/>
          </p:cNvSpPr>
          <p:nvPr>
            <p:ph idx="1" hasCustomPrompt="1"/>
          </p:nvPr>
        </p:nvSpPr>
        <p:spPr>
          <a:xfrm>
            <a:off x="446315" y="1463040"/>
            <a:ext cx="8030935" cy="4770098"/>
          </a:xfrm>
        </p:spPr>
        <p:txBody>
          <a:bodyPr rtlCol="0">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3" name="Titolo 2">
            <a:extLst>
              <a:ext uri="{FF2B5EF4-FFF2-40B4-BE49-F238E27FC236}">
                <a16:creationId xmlns:a16="http://schemas.microsoft.com/office/drawing/2014/main" id="{05328109-BF43-024A-B25B-C69E4098CFDA}"/>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ronto">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6" name="Segnaposto testo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rtlCol="0"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18" name="Segnaposto contenuto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rtlCol="0">
            <a:normAutofit/>
          </a:bodyPr>
          <a:lstStyle>
            <a:lvl1pPr>
              <a:defRPr sz="1400"/>
            </a:lvl1pPr>
            <a:lvl2pPr>
              <a:defRPr sz="1400"/>
            </a:lvl2pPr>
            <a:lvl3pPr>
              <a:defRPr sz="14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9" name="Segnaposto testo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rtlCol="0"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20" name="Segnaposto contenuto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rtlCol="0">
            <a:normAutofit/>
          </a:bodyPr>
          <a:lstStyle>
            <a:lvl1pPr>
              <a:defRPr sz="1400"/>
            </a:lvl1pPr>
            <a:lvl2pPr>
              <a:defRPr sz="1400"/>
            </a:lvl2pPr>
            <a:lvl3pPr>
              <a:defRPr sz="14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fondo bianco del confront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rtlCol="0">
            <a:noAutofit/>
          </a:bodyPr>
          <a:lstStyle>
            <a:lvl1pPr marL="0" indent="0" algn="l" rtl="0">
              <a:buNone/>
              <a:defRPr sz="1600" b="1">
                <a:solidFill>
                  <a:schemeClr val="accent3"/>
                </a:solidFill>
                <a:latin typeface="+mn-lt"/>
              </a:defRPr>
            </a:lvl1pPr>
          </a:lstStyle>
          <a:p>
            <a:pPr lvl="0" rtl="0"/>
            <a:r>
              <a:rPr lang="it-IT" noProof="0"/>
              <a:t>Modifica gli stili del testo dello schema</a:t>
            </a:r>
          </a:p>
        </p:txBody>
      </p:sp>
      <p:sp>
        <p:nvSpPr>
          <p:cNvPr id="10" name="Segnaposto testo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rtlCol="0">
            <a:noAutofit/>
          </a:bodyPr>
          <a:lstStyle>
            <a:lvl1pPr marL="0" indent="0" algn="l" rtl="0">
              <a:buNone/>
              <a:defRPr sz="1600" b="1">
                <a:solidFill>
                  <a:schemeClr val="accent6"/>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3" name="Segnaposto testo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3" name="Titolo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E1B3994-EC85-4CEE-B849-7AE33810F50A}"/>
              </a:ext>
            </a:extLst>
          </p:cNvPr>
          <p:cNvSpPr>
            <a:spLocks noGrp="1"/>
          </p:cNvSpPr>
          <p:nvPr>
            <p:ph type="title"/>
          </p:nvPr>
        </p:nvSpPr>
        <p:spPr>
          <a:xfrm>
            <a:off x="446314" y="250916"/>
            <a:ext cx="11174186" cy="1089529"/>
          </a:xfrm>
          <a:prstGeom prst="rect">
            <a:avLst/>
          </a:prstGeom>
        </p:spPr>
        <p:txBody>
          <a:bodyPr vert="horz" wrap="square" lIns="91440" tIns="45720" rIns="91440" bIns="45720" rtlCol="0" anchor="ctr">
            <a:spAutoFit/>
          </a:bodyPr>
          <a:lstStyle/>
          <a:p>
            <a:pPr lvl="0" rtl="0"/>
            <a:r>
              <a:rPr lang="it-IT" noProof="0"/>
              <a:t>Fare clic per modificare lo stile del titolo dello schema</a:t>
            </a:r>
          </a:p>
        </p:txBody>
      </p:sp>
      <p:sp>
        <p:nvSpPr>
          <p:cNvPr id="3" name="Segnaposto testo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pPr rtl="0"/>
            <a:endParaRPr lang="it-IT" noProof="0"/>
          </a:p>
        </p:txBody>
      </p:sp>
      <p:sp>
        <p:nvSpPr>
          <p:cNvPr id="7" name="Rettangolo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8" name="Segnaposto numero diapositiva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mailto:p.erra1@studenti.unisa.it" TargetMode="External"/><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mailto:e.bruno21@studenti.unisa.it" TargetMode="External"/><Relationship Id="rId5" Type="http://schemas.openxmlformats.org/officeDocument/2006/relationships/hyperlink" Target="mailto:m.derosa102@studenti.unisa.it" TargetMode="External"/><Relationship Id="rId10" Type="http://schemas.openxmlformats.org/officeDocument/2006/relationships/image" Target="../media/image6.jpeg"/><Relationship Id="rId4" Type="http://schemas.openxmlformats.org/officeDocument/2006/relationships/hyperlink" Target="mailto:g.impronta@studenti.unisa.it" TargetMode="External"/><Relationship Id="rId9"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7.jpg"/><Relationship Id="rId7" Type="http://schemas.openxmlformats.org/officeDocument/2006/relationships/diagramColors" Target="../diagrams/colors1.xml"/><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ottotitolo 51">
            <a:extLst>
              <a:ext uri="{FF2B5EF4-FFF2-40B4-BE49-F238E27FC236}">
                <a16:creationId xmlns:a16="http://schemas.microsoft.com/office/drawing/2014/main" id="{46FF1827-B46B-4BC4-8665-8914CF45DE0C}"/>
              </a:ext>
            </a:extLst>
          </p:cNvPr>
          <p:cNvSpPr>
            <a:spLocks noGrp="1"/>
          </p:cNvSpPr>
          <p:nvPr>
            <p:ph type="subTitle" idx="1"/>
          </p:nvPr>
        </p:nvSpPr>
        <p:spPr>
          <a:xfrm>
            <a:off x="568414" y="6057961"/>
            <a:ext cx="9144000" cy="341632"/>
          </a:xfrm>
        </p:spPr>
        <p:txBody>
          <a:bodyPr rtlCol="0"/>
          <a:lstStyle/>
          <a:p>
            <a:pPr rtl="0"/>
            <a:r>
              <a:rPr lang="it-IT" dirty="0"/>
              <a:t>Progetto Ingegneria del </a:t>
            </a:r>
            <a:r>
              <a:rPr lang="it-IT" dirty="0" err="1"/>
              <a:t>Sofware</a:t>
            </a:r>
            <a:r>
              <a:rPr lang="it-IT" dirty="0"/>
              <a:t> – Dispari 2019/2020</a:t>
            </a:r>
          </a:p>
        </p:txBody>
      </p:sp>
      <p:pic>
        <p:nvPicPr>
          <p:cNvPr id="5" name="Segnaposto immagine 4">
            <a:extLst>
              <a:ext uri="{FF2B5EF4-FFF2-40B4-BE49-F238E27FC236}">
                <a16:creationId xmlns:a16="http://schemas.microsoft.com/office/drawing/2014/main" id="{9DD00D25-9DC9-471D-A668-327933859088}"/>
              </a:ext>
            </a:extLst>
          </p:cNvPr>
          <p:cNvPicPr>
            <a:picLocks noGrp="1" noChangeAspect="1"/>
          </p:cNvPicPr>
          <p:nvPr>
            <p:ph type="pic" sz="quarter" idx="10"/>
          </p:nvPr>
        </p:nvPicPr>
        <p:blipFill>
          <a:blip r:embed="rId3"/>
          <a:srcRect t="22553" b="22553"/>
          <a:stretch>
            <a:fillRect/>
          </a:stretch>
        </p:blipFill>
        <p:spPr>
          <a:xfrm>
            <a:off x="123993" y="130355"/>
            <a:ext cx="11944014" cy="4372387"/>
          </a:xfrm>
        </p:spPr>
      </p:pic>
      <p:pic>
        <p:nvPicPr>
          <p:cNvPr id="7" name="Immagine 6" descr="Immagine che contiene disegnando&#10;&#10;Descrizione generata automaticamente">
            <a:extLst>
              <a:ext uri="{FF2B5EF4-FFF2-40B4-BE49-F238E27FC236}">
                <a16:creationId xmlns:a16="http://schemas.microsoft.com/office/drawing/2014/main" id="{11DC29E4-2879-4DBC-BF84-96D3F32CE677}"/>
              </a:ext>
            </a:extLst>
          </p:cNvPr>
          <p:cNvPicPr>
            <a:picLocks noChangeAspect="1"/>
          </p:cNvPicPr>
          <p:nvPr/>
        </p:nvPicPr>
        <p:blipFill>
          <a:blip r:embed="rId4"/>
          <a:stretch>
            <a:fillRect/>
          </a:stretch>
        </p:blipFill>
        <p:spPr>
          <a:xfrm>
            <a:off x="568414" y="4276201"/>
            <a:ext cx="6376305" cy="1471456"/>
          </a:xfrm>
          <a:prstGeom prst="rect">
            <a:avLst/>
          </a:prstGeom>
        </p:spPr>
      </p:pic>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511B310C-9F92-498A-8C66-5B4CF16AE073}"/>
              </a:ext>
            </a:extLst>
          </p:cNvPr>
          <p:cNvPicPr>
            <a:picLocks noChangeAspect="1"/>
          </p:cNvPicPr>
          <p:nvPr/>
        </p:nvPicPr>
        <p:blipFill>
          <a:blip r:embed="rId3"/>
          <a:stretch>
            <a:fillRect/>
          </a:stretch>
        </p:blipFill>
        <p:spPr>
          <a:xfrm>
            <a:off x="1754638" y="771969"/>
            <a:ext cx="8682723" cy="5314062"/>
          </a:xfrm>
          <a:prstGeom prst="rect">
            <a:avLst/>
          </a:prstGeom>
        </p:spPr>
      </p:pic>
    </p:spTree>
    <p:extLst>
      <p:ext uri="{BB962C8B-B14F-4D97-AF65-F5344CB8AC3E}">
        <p14:creationId xmlns:p14="http://schemas.microsoft.com/office/powerpoint/2010/main" val="4273628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descr="Immagine che contiene mappa&#10;&#10;Descrizione generata automaticamente">
            <a:extLst>
              <a:ext uri="{FF2B5EF4-FFF2-40B4-BE49-F238E27FC236}">
                <a16:creationId xmlns:a16="http://schemas.microsoft.com/office/drawing/2014/main" id="{35933F17-F49D-4DE2-AD12-4C142D968AB7}"/>
              </a:ext>
            </a:extLst>
          </p:cNvPr>
          <p:cNvPicPr>
            <a:picLocks noChangeAspect="1"/>
          </p:cNvPicPr>
          <p:nvPr/>
        </p:nvPicPr>
        <p:blipFill>
          <a:blip r:embed="rId2"/>
          <a:stretch>
            <a:fillRect/>
          </a:stretch>
        </p:blipFill>
        <p:spPr>
          <a:xfrm>
            <a:off x="1956769" y="448179"/>
            <a:ext cx="8278462" cy="5961642"/>
          </a:xfrm>
          <a:prstGeom prst="rect">
            <a:avLst/>
          </a:prstGeom>
        </p:spPr>
      </p:pic>
    </p:spTree>
    <p:extLst>
      <p:ext uri="{BB962C8B-B14F-4D97-AF65-F5344CB8AC3E}">
        <p14:creationId xmlns:p14="http://schemas.microsoft.com/office/powerpoint/2010/main" val="286526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1D4E439-7AFE-41C2-9561-67F5879CAB86}"/>
              </a:ext>
            </a:extLst>
          </p:cNvPr>
          <p:cNvSpPr>
            <a:spLocks noGrp="1"/>
          </p:cNvSpPr>
          <p:nvPr>
            <p:ph type="title"/>
          </p:nvPr>
        </p:nvSpPr>
        <p:spPr>
          <a:xfrm>
            <a:off x="1665793" y="3055577"/>
            <a:ext cx="9666514" cy="746846"/>
          </a:xfrm>
        </p:spPr>
        <p:txBody>
          <a:bodyPr rtlCol="0"/>
          <a:lstStyle/>
          <a:p>
            <a:pPr rtl="0"/>
            <a:r>
              <a:rPr lang="it-IT" dirty="0"/>
              <a:t>Verifica richiesta di condivisone</a:t>
            </a:r>
          </a:p>
        </p:txBody>
      </p:sp>
    </p:spTree>
    <p:extLst>
      <p:ext uri="{BB962C8B-B14F-4D97-AF65-F5344CB8AC3E}">
        <p14:creationId xmlns:p14="http://schemas.microsoft.com/office/powerpoint/2010/main" val="872337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3B9D6A70-3E42-47CF-90AB-4EB8B0CDC706}"/>
              </a:ext>
            </a:extLst>
          </p:cNvPr>
          <p:cNvPicPr>
            <a:picLocks noChangeAspect="1"/>
          </p:cNvPicPr>
          <p:nvPr/>
        </p:nvPicPr>
        <p:blipFill>
          <a:blip r:embed="rId3"/>
          <a:stretch>
            <a:fillRect/>
          </a:stretch>
        </p:blipFill>
        <p:spPr>
          <a:xfrm>
            <a:off x="3738233" y="40280"/>
            <a:ext cx="4999367" cy="6413329"/>
          </a:xfrm>
          <a:prstGeom prst="rect">
            <a:avLst/>
          </a:prstGeom>
        </p:spPr>
      </p:pic>
    </p:spTree>
    <p:extLst>
      <p:ext uri="{BB962C8B-B14F-4D97-AF65-F5344CB8AC3E}">
        <p14:creationId xmlns:p14="http://schemas.microsoft.com/office/powerpoint/2010/main" val="402311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FDB14516-8DBF-45E4-9A1C-F80E3F0F3893}"/>
              </a:ext>
            </a:extLst>
          </p:cNvPr>
          <p:cNvPicPr>
            <a:picLocks noChangeAspect="1"/>
          </p:cNvPicPr>
          <p:nvPr/>
        </p:nvPicPr>
        <p:blipFill rotWithShape="1">
          <a:blip r:embed="rId3"/>
          <a:srcRect r="67333"/>
          <a:stretch/>
        </p:blipFill>
        <p:spPr>
          <a:xfrm>
            <a:off x="3971331" y="0"/>
            <a:ext cx="4391986" cy="7559040"/>
          </a:xfrm>
          <a:prstGeom prst="rect">
            <a:avLst/>
          </a:prstGeom>
        </p:spPr>
      </p:pic>
    </p:spTree>
    <p:extLst>
      <p:ext uri="{BB962C8B-B14F-4D97-AF65-F5344CB8AC3E}">
        <p14:creationId xmlns:p14="http://schemas.microsoft.com/office/powerpoint/2010/main" val="2900648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8369A3BA-46EC-4F91-A13C-D3DCB17CCDDF}"/>
              </a:ext>
            </a:extLst>
          </p:cNvPr>
          <p:cNvPicPr>
            <a:picLocks noChangeAspect="1"/>
          </p:cNvPicPr>
          <p:nvPr/>
        </p:nvPicPr>
        <p:blipFill>
          <a:blip r:embed="rId3"/>
          <a:stretch>
            <a:fillRect/>
          </a:stretch>
        </p:blipFill>
        <p:spPr>
          <a:xfrm>
            <a:off x="1928231" y="682733"/>
            <a:ext cx="8335538" cy="5492534"/>
          </a:xfrm>
          <a:prstGeom prst="rect">
            <a:avLst/>
          </a:prstGeom>
        </p:spPr>
      </p:pic>
    </p:spTree>
    <p:extLst>
      <p:ext uri="{BB962C8B-B14F-4D97-AF65-F5344CB8AC3E}">
        <p14:creationId xmlns:p14="http://schemas.microsoft.com/office/powerpoint/2010/main" val="3484727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descr="Immagine che contiene testo, mappa&#10;&#10;Descrizione generata automaticamente">
            <a:extLst>
              <a:ext uri="{FF2B5EF4-FFF2-40B4-BE49-F238E27FC236}">
                <a16:creationId xmlns:a16="http://schemas.microsoft.com/office/drawing/2014/main" id="{2CE49C39-6FB5-4519-BA40-494CDB5D40C6}"/>
              </a:ext>
            </a:extLst>
          </p:cNvPr>
          <p:cNvPicPr>
            <a:picLocks noChangeAspect="1"/>
          </p:cNvPicPr>
          <p:nvPr/>
        </p:nvPicPr>
        <p:blipFill>
          <a:blip r:embed="rId2"/>
          <a:stretch>
            <a:fillRect/>
          </a:stretch>
        </p:blipFill>
        <p:spPr>
          <a:xfrm>
            <a:off x="2632364" y="113640"/>
            <a:ext cx="6456218" cy="6630719"/>
          </a:xfrm>
          <a:prstGeom prst="rect">
            <a:avLst/>
          </a:prstGeom>
        </p:spPr>
      </p:pic>
    </p:spTree>
    <p:extLst>
      <p:ext uri="{BB962C8B-B14F-4D97-AF65-F5344CB8AC3E}">
        <p14:creationId xmlns:p14="http://schemas.microsoft.com/office/powerpoint/2010/main" val="230149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err="1"/>
              <a:t>Statechart</a:t>
            </a:r>
            <a:endParaRPr lang="it-IT" dirty="0"/>
          </a:p>
        </p:txBody>
      </p:sp>
      <p:pic>
        <p:nvPicPr>
          <p:cNvPr id="20" name="Immagine 19" descr="Immagine che contiene screenshot&#10;&#10;Descrizione generata automaticamente">
            <a:extLst>
              <a:ext uri="{FF2B5EF4-FFF2-40B4-BE49-F238E27FC236}">
                <a16:creationId xmlns:a16="http://schemas.microsoft.com/office/drawing/2014/main" id="{16ECAA37-5CFA-4F44-9240-379CACB722DB}"/>
              </a:ext>
            </a:extLst>
          </p:cNvPr>
          <p:cNvPicPr>
            <a:picLocks noChangeAspect="1"/>
          </p:cNvPicPr>
          <p:nvPr/>
        </p:nvPicPr>
        <p:blipFill>
          <a:blip r:embed="rId3"/>
          <a:stretch>
            <a:fillRect/>
          </a:stretch>
        </p:blipFill>
        <p:spPr>
          <a:xfrm>
            <a:off x="2293930" y="1091147"/>
            <a:ext cx="7950450" cy="5781266"/>
          </a:xfrm>
          <a:prstGeom prst="rect">
            <a:avLst/>
          </a:prstGeom>
        </p:spPr>
      </p:pic>
    </p:spTree>
    <p:extLst>
      <p:ext uri="{BB962C8B-B14F-4D97-AF65-F5344CB8AC3E}">
        <p14:creationId xmlns:p14="http://schemas.microsoft.com/office/powerpoint/2010/main" val="2175833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err="1"/>
              <a:t>Statechart</a:t>
            </a:r>
            <a:endParaRPr lang="it-IT" dirty="0"/>
          </a:p>
        </p:txBody>
      </p:sp>
      <p:pic>
        <p:nvPicPr>
          <p:cNvPr id="3" name="Immagine 2" descr="Immagine che contiene screenshot&#10;&#10;Descrizione generata automaticamente">
            <a:extLst>
              <a:ext uri="{FF2B5EF4-FFF2-40B4-BE49-F238E27FC236}">
                <a16:creationId xmlns:a16="http://schemas.microsoft.com/office/drawing/2014/main" id="{64D05FBA-2520-46A9-895B-9BF6F7B1C3F0}"/>
              </a:ext>
            </a:extLst>
          </p:cNvPr>
          <p:cNvPicPr>
            <a:picLocks noChangeAspect="1"/>
          </p:cNvPicPr>
          <p:nvPr/>
        </p:nvPicPr>
        <p:blipFill>
          <a:blip r:embed="rId3"/>
          <a:stretch>
            <a:fillRect/>
          </a:stretch>
        </p:blipFill>
        <p:spPr>
          <a:xfrm>
            <a:off x="125983" y="2015187"/>
            <a:ext cx="11668135" cy="3331727"/>
          </a:xfrm>
          <a:prstGeom prst="rect">
            <a:avLst/>
          </a:prstGeom>
        </p:spPr>
      </p:pic>
    </p:spTree>
    <p:extLst>
      <p:ext uri="{BB962C8B-B14F-4D97-AF65-F5344CB8AC3E}">
        <p14:creationId xmlns:p14="http://schemas.microsoft.com/office/powerpoint/2010/main" val="1047877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Requisiti non funzionali</a:t>
            </a:r>
          </a:p>
        </p:txBody>
      </p:sp>
      <p:sp>
        <p:nvSpPr>
          <p:cNvPr id="38" name="Segnaposto testo 37">
            <a:extLst>
              <a:ext uri="{FF2B5EF4-FFF2-40B4-BE49-F238E27FC236}">
                <a16:creationId xmlns:a16="http://schemas.microsoft.com/office/drawing/2014/main" id="{AC4CB2C1-7DE3-44DC-A4F5-55C9466AE9FE}"/>
              </a:ext>
            </a:extLst>
          </p:cNvPr>
          <p:cNvSpPr>
            <a:spLocks noGrp="1"/>
          </p:cNvSpPr>
          <p:nvPr>
            <p:ph type="body" sz="quarter" idx="14"/>
          </p:nvPr>
        </p:nvSpPr>
        <p:spPr>
          <a:xfrm>
            <a:off x="446315" y="4328546"/>
            <a:ext cx="2820761" cy="334508"/>
          </a:xfrm>
        </p:spPr>
        <p:txBody>
          <a:bodyPr rtlCol="0"/>
          <a:lstStyle/>
          <a:p>
            <a:pPr rtl="0"/>
            <a:r>
              <a:rPr lang="it-IT" dirty="0"/>
              <a:t>Usabilità</a:t>
            </a:r>
          </a:p>
        </p:txBody>
      </p:sp>
      <p:sp>
        <p:nvSpPr>
          <p:cNvPr id="39" name="Segnaposto testo 38">
            <a:extLst>
              <a:ext uri="{FF2B5EF4-FFF2-40B4-BE49-F238E27FC236}">
                <a16:creationId xmlns:a16="http://schemas.microsoft.com/office/drawing/2014/main" id="{78932DB0-2733-4BAD-BB5D-9536D20E0907}"/>
              </a:ext>
            </a:extLst>
          </p:cNvPr>
          <p:cNvSpPr>
            <a:spLocks noGrp="1"/>
          </p:cNvSpPr>
          <p:nvPr>
            <p:ph type="body" sz="quarter" idx="15"/>
          </p:nvPr>
        </p:nvSpPr>
        <p:spPr>
          <a:xfrm>
            <a:off x="446316" y="5354979"/>
            <a:ext cx="2820761" cy="334508"/>
          </a:xfrm>
        </p:spPr>
        <p:txBody>
          <a:bodyPr rtlCol="0"/>
          <a:lstStyle/>
          <a:p>
            <a:pPr rtl="0"/>
            <a:r>
              <a:rPr lang="it-IT" dirty="0" err="1"/>
              <a:t>Supportabilità</a:t>
            </a:r>
            <a:endParaRPr lang="it-IT" dirty="0"/>
          </a:p>
        </p:txBody>
      </p:sp>
      <p:sp>
        <p:nvSpPr>
          <p:cNvPr id="40" name="Segnaposto testo 39">
            <a:extLst>
              <a:ext uri="{FF2B5EF4-FFF2-40B4-BE49-F238E27FC236}">
                <a16:creationId xmlns:a16="http://schemas.microsoft.com/office/drawing/2014/main" id="{8849DCBF-FE6C-4038-BE61-0BE3E249C355}"/>
              </a:ext>
            </a:extLst>
          </p:cNvPr>
          <p:cNvSpPr>
            <a:spLocks noGrp="1"/>
          </p:cNvSpPr>
          <p:nvPr>
            <p:ph type="body" sz="quarter" idx="16"/>
          </p:nvPr>
        </p:nvSpPr>
        <p:spPr>
          <a:xfrm>
            <a:off x="446314" y="2468352"/>
            <a:ext cx="2820761" cy="334508"/>
          </a:xfrm>
        </p:spPr>
        <p:txBody>
          <a:bodyPr rtlCol="0"/>
          <a:lstStyle/>
          <a:p>
            <a:pPr rtl="0"/>
            <a:r>
              <a:rPr lang="it-IT" dirty="0">
                <a:solidFill>
                  <a:srgbClr val="FFC000"/>
                </a:solidFill>
              </a:rPr>
              <a:t>Implementazione</a:t>
            </a:r>
          </a:p>
        </p:txBody>
      </p:sp>
      <p:sp>
        <p:nvSpPr>
          <p:cNvPr id="12" name="Segnaposto testo 38">
            <a:extLst>
              <a:ext uri="{FF2B5EF4-FFF2-40B4-BE49-F238E27FC236}">
                <a16:creationId xmlns:a16="http://schemas.microsoft.com/office/drawing/2014/main" id="{17765CDB-004C-45E8-8596-7E3D121724A9}"/>
              </a:ext>
            </a:extLst>
          </p:cNvPr>
          <p:cNvSpPr txBox="1">
            <a:spLocks/>
          </p:cNvSpPr>
          <p:nvPr/>
        </p:nvSpPr>
        <p:spPr>
          <a:xfrm>
            <a:off x="446314" y="1654502"/>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Prestazioni</a:t>
            </a:r>
          </a:p>
        </p:txBody>
      </p:sp>
      <p:sp>
        <p:nvSpPr>
          <p:cNvPr id="17" name="Segnaposto testo 37">
            <a:extLst>
              <a:ext uri="{FF2B5EF4-FFF2-40B4-BE49-F238E27FC236}">
                <a16:creationId xmlns:a16="http://schemas.microsoft.com/office/drawing/2014/main" id="{C673A7E2-1B81-4309-AAD3-A62A9253AEB1}"/>
              </a:ext>
            </a:extLst>
          </p:cNvPr>
          <p:cNvSpPr txBox="1">
            <a:spLocks/>
          </p:cNvSpPr>
          <p:nvPr/>
        </p:nvSpPr>
        <p:spPr>
          <a:xfrm>
            <a:off x="446314" y="3363087"/>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solidFill>
                  <a:schemeClr val="accent5">
                    <a:lumMod val="75000"/>
                  </a:schemeClr>
                </a:solidFill>
              </a:rPr>
              <a:t>Affidabilità</a:t>
            </a:r>
          </a:p>
        </p:txBody>
      </p:sp>
      <p:pic>
        <p:nvPicPr>
          <p:cNvPr id="9" name="Immagine 8" descr="Immagine che contiene stanza&#10;&#10;Descrizione generata automaticamente">
            <a:extLst>
              <a:ext uri="{FF2B5EF4-FFF2-40B4-BE49-F238E27FC236}">
                <a16:creationId xmlns:a16="http://schemas.microsoft.com/office/drawing/2014/main" id="{02101415-0E00-43C0-9D31-86DC781819FC}"/>
              </a:ext>
            </a:extLst>
          </p:cNvPr>
          <p:cNvPicPr>
            <a:picLocks noChangeAspect="1"/>
          </p:cNvPicPr>
          <p:nvPr/>
        </p:nvPicPr>
        <p:blipFill>
          <a:blip r:embed="rId3"/>
          <a:stretch>
            <a:fillRect/>
          </a:stretch>
        </p:blipFill>
        <p:spPr>
          <a:xfrm>
            <a:off x="4385958" y="1654502"/>
            <a:ext cx="6910622" cy="4034985"/>
          </a:xfrm>
          <a:prstGeom prst="rect">
            <a:avLst/>
          </a:prstGeom>
        </p:spPr>
      </p:pic>
    </p:spTree>
    <p:extLst>
      <p:ext uri="{BB962C8B-B14F-4D97-AF65-F5344CB8AC3E}">
        <p14:creationId xmlns:p14="http://schemas.microsoft.com/office/powerpoint/2010/main" val="512934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Chi siamo </a:t>
            </a:r>
          </a:p>
        </p:txBody>
      </p:sp>
      <p:sp>
        <p:nvSpPr>
          <p:cNvPr id="4" name="CasellaDiTesto 3">
            <a:extLst>
              <a:ext uri="{FF2B5EF4-FFF2-40B4-BE49-F238E27FC236}">
                <a16:creationId xmlns:a16="http://schemas.microsoft.com/office/drawing/2014/main" id="{1758C43C-3BD2-4A61-8E23-1325D5908AC6}"/>
              </a:ext>
            </a:extLst>
          </p:cNvPr>
          <p:cNvSpPr txBox="1"/>
          <p:nvPr/>
        </p:nvSpPr>
        <p:spPr>
          <a:xfrm>
            <a:off x="135503" y="4297767"/>
            <a:ext cx="3015175" cy="553998"/>
          </a:xfrm>
          <a:prstGeom prst="rect">
            <a:avLst/>
          </a:prstGeom>
          <a:noFill/>
        </p:spPr>
        <p:txBody>
          <a:bodyPr wrap="square" rtlCol="0">
            <a:spAutoFit/>
          </a:bodyPr>
          <a:lstStyle/>
          <a:p>
            <a:r>
              <a:rPr lang="it-IT" sz="1500" dirty="0"/>
              <a:t>Paolo Erra</a:t>
            </a:r>
          </a:p>
          <a:p>
            <a:r>
              <a:rPr lang="it-IT" sz="1500" dirty="0">
                <a:hlinkClick r:id="rId3"/>
              </a:rPr>
              <a:t>p.erra1@studenti.unisa.it</a:t>
            </a:r>
            <a:endParaRPr lang="it-IT" sz="1500" dirty="0"/>
          </a:p>
        </p:txBody>
      </p:sp>
      <p:sp>
        <p:nvSpPr>
          <p:cNvPr id="7" name="CasellaDiTesto 6">
            <a:extLst>
              <a:ext uri="{FF2B5EF4-FFF2-40B4-BE49-F238E27FC236}">
                <a16:creationId xmlns:a16="http://schemas.microsoft.com/office/drawing/2014/main" id="{DBE99E61-B258-4204-954B-2234BB723258}"/>
              </a:ext>
            </a:extLst>
          </p:cNvPr>
          <p:cNvSpPr txBox="1"/>
          <p:nvPr/>
        </p:nvSpPr>
        <p:spPr>
          <a:xfrm>
            <a:off x="2907782" y="4306419"/>
            <a:ext cx="3591950" cy="553998"/>
          </a:xfrm>
          <a:prstGeom prst="rect">
            <a:avLst/>
          </a:prstGeom>
          <a:noFill/>
        </p:spPr>
        <p:txBody>
          <a:bodyPr wrap="square" rtlCol="0">
            <a:spAutoFit/>
          </a:bodyPr>
          <a:lstStyle/>
          <a:p>
            <a:r>
              <a:rPr lang="it-IT" sz="1500" dirty="0"/>
              <a:t>Giacomo Impronta</a:t>
            </a:r>
          </a:p>
          <a:p>
            <a:r>
              <a:rPr lang="it-IT" sz="1500" dirty="0">
                <a:hlinkClick r:id="rId4"/>
              </a:rPr>
              <a:t>g.impronta@studenti.unisa.it</a:t>
            </a:r>
            <a:endParaRPr lang="it-IT" sz="1500" dirty="0"/>
          </a:p>
        </p:txBody>
      </p:sp>
      <p:sp>
        <p:nvSpPr>
          <p:cNvPr id="8" name="CasellaDiTesto 7">
            <a:extLst>
              <a:ext uri="{FF2B5EF4-FFF2-40B4-BE49-F238E27FC236}">
                <a16:creationId xmlns:a16="http://schemas.microsoft.com/office/drawing/2014/main" id="{4350FB74-005D-4C4F-B35A-24AD80C90B97}"/>
              </a:ext>
            </a:extLst>
          </p:cNvPr>
          <p:cNvSpPr txBox="1"/>
          <p:nvPr/>
        </p:nvSpPr>
        <p:spPr>
          <a:xfrm>
            <a:off x="6102442" y="4297767"/>
            <a:ext cx="3591950" cy="553998"/>
          </a:xfrm>
          <a:prstGeom prst="rect">
            <a:avLst/>
          </a:prstGeom>
          <a:noFill/>
        </p:spPr>
        <p:txBody>
          <a:bodyPr wrap="square" rtlCol="0">
            <a:spAutoFit/>
          </a:bodyPr>
          <a:lstStyle/>
          <a:p>
            <a:r>
              <a:rPr lang="it-IT" sz="1500" dirty="0"/>
              <a:t>Michele de Rosa</a:t>
            </a:r>
          </a:p>
          <a:p>
            <a:r>
              <a:rPr lang="it-IT" sz="1500" u="sng" dirty="0">
                <a:hlinkClick r:id="rId5"/>
              </a:rPr>
              <a:t>m.derosa102@studenti.unisa.it</a:t>
            </a:r>
            <a:endParaRPr lang="it-IT" sz="1500" dirty="0"/>
          </a:p>
        </p:txBody>
      </p:sp>
      <p:sp>
        <p:nvSpPr>
          <p:cNvPr id="9" name="CasellaDiTesto 8">
            <a:extLst>
              <a:ext uri="{FF2B5EF4-FFF2-40B4-BE49-F238E27FC236}">
                <a16:creationId xmlns:a16="http://schemas.microsoft.com/office/drawing/2014/main" id="{3914AA12-F5A8-4359-9820-F94F12F5625D}"/>
              </a:ext>
            </a:extLst>
          </p:cNvPr>
          <p:cNvSpPr txBox="1"/>
          <p:nvPr/>
        </p:nvSpPr>
        <p:spPr>
          <a:xfrm>
            <a:off x="9318229" y="4306419"/>
            <a:ext cx="3788900" cy="553998"/>
          </a:xfrm>
          <a:prstGeom prst="rect">
            <a:avLst/>
          </a:prstGeom>
          <a:noFill/>
        </p:spPr>
        <p:txBody>
          <a:bodyPr wrap="square" rtlCol="0">
            <a:spAutoFit/>
          </a:bodyPr>
          <a:lstStyle/>
          <a:p>
            <a:r>
              <a:rPr lang="it-IT" sz="1500" dirty="0"/>
              <a:t>Emanuele Bruno</a:t>
            </a:r>
          </a:p>
          <a:p>
            <a:r>
              <a:rPr lang="it-IT" sz="1500" dirty="0">
                <a:solidFill>
                  <a:schemeClr val="accent1"/>
                </a:solidFill>
                <a:hlinkClick r:id="rId6">
                  <a:extLst>
                    <a:ext uri="{A12FA001-AC4F-418D-AE19-62706E023703}">
                      <ahyp:hlinkClr xmlns:ahyp="http://schemas.microsoft.com/office/drawing/2018/hyperlinkcolor" val="tx"/>
                    </a:ext>
                  </a:extLst>
                </a:hlinkClick>
              </a:rPr>
              <a:t>e.bruno21@studenti.unisa.it</a:t>
            </a:r>
            <a:endParaRPr lang="it-IT" sz="1500" dirty="0">
              <a:solidFill>
                <a:schemeClr val="accent1"/>
              </a:solidFill>
            </a:endParaRPr>
          </a:p>
        </p:txBody>
      </p:sp>
      <p:pic>
        <p:nvPicPr>
          <p:cNvPr id="6" name="Immagine 5" descr="Immagine che contiene persona, interni, uomo, cravatta&#10;&#10;Descrizione generata automaticamente">
            <a:extLst>
              <a:ext uri="{FF2B5EF4-FFF2-40B4-BE49-F238E27FC236}">
                <a16:creationId xmlns:a16="http://schemas.microsoft.com/office/drawing/2014/main" id="{A6306E58-4555-4A28-910C-FA5516E10352}"/>
              </a:ext>
            </a:extLst>
          </p:cNvPr>
          <p:cNvPicPr>
            <a:picLocks noChangeAspect="1"/>
          </p:cNvPicPr>
          <p:nvPr/>
        </p:nvPicPr>
        <p:blipFill>
          <a:blip r:embed="rId7"/>
          <a:stretch>
            <a:fillRect/>
          </a:stretch>
        </p:blipFill>
        <p:spPr>
          <a:xfrm>
            <a:off x="3026694" y="1785312"/>
            <a:ext cx="2426313" cy="2426313"/>
          </a:xfrm>
          <a:prstGeom prst="rect">
            <a:avLst/>
          </a:prstGeom>
        </p:spPr>
      </p:pic>
      <p:pic>
        <p:nvPicPr>
          <p:cNvPr id="15" name="Immagine 14" descr="Immagine che contiene persona, uomo, interni, indossando&#10;&#10;Descrizione generata automaticamente">
            <a:extLst>
              <a:ext uri="{FF2B5EF4-FFF2-40B4-BE49-F238E27FC236}">
                <a16:creationId xmlns:a16="http://schemas.microsoft.com/office/drawing/2014/main" id="{0A362F49-D01A-471C-AC90-E17633AA978E}"/>
              </a:ext>
            </a:extLst>
          </p:cNvPr>
          <p:cNvPicPr>
            <a:picLocks noChangeAspect="1"/>
          </p:cNvPicPr>
          <p:nvPr/>
        </p:nvPicPr>
        <p:blipFill rotWithShape="1">
          <a:blip r:embed="rId8"/>
          <a:srcRect l="-4169" r="4169" b="33664"/>
          <a:stretch/>
        </p:blipFill>
        <p:spPr>
          <a:xfrm>
            <a:off x="6102442" y="1824059"/>
            <a:ext cx="2426313" cy="2426311"/>
          </a:xfrm>
          <a:prstGeom prst="rect">
            <a:avLst/>
          </a:prstGeom>
        </p:spPr>
      </p:pic>
      <p:pic>
        <p:nvPicPr>
          <p:cNvPr id="21" name="Immagine 20" descr="Immagine che contiene uomo, giovane, indossando, tenendo&#10;&#10;Descrizione generata automaticamente">
            <a:extLst>
              <a:ext uri="{FF2B5EF4-FFF2-40B4-BE49-F238E27FC236}">
                <a16:creationId xmlns:a16="http://schemas.microsoft.com/office/drawing/2014/main" id="{D557513D-A4E6-4747-B3DA-41F418BF8A6E}"/>
              </a:ext>
            </a:extLst>
          </p:cNvPr>
          <p:cNvPicPr>
            <a:picLocks noChangeAspect="1"/>
          </p:cNvPicPr>
          <p:nvPr/>
        </p:nvPicPr>
        <p:blipFill rotWithShape="1">
          <a:blip r:embed="rId9"/>
          <a:srcRect l="-204" r="204" b="33659"/>
          <a:stretch/>
        </p:blipFill>
        <p:spPr>
          <a:xfrm>
            <a:off x="274058" y="1824059"/>
            <a:ext cx="2223550" cy="2387566"/>
          </a:xfrm>
          <a:prstGeom prst="rect">
            <a:avLst/>
          </a:prstGeom>
        </p:spPr>
      </p:pic>
      <p:pic>
        <p:nvPicPr>
          <p:cNvPr id="3" name="Immagine 2" descr="Immagine che contiene persona, uomo, occhiali, indossando&#10;&#10;Descrizione generata automaticamente">
            <a:extLst>
              <a:ext uri="{FF2B5EF4-FFF2-40B4-BE49-F238E27FC236}">
                <a16:creationId xmlns:a16="http://schemas.microsoft.com/office/drawing/2014/main" id="{BE6A2CCA-7391-4964-9096-C8B8CB9C802E}"/>
              </a:ext>
            </a:extLst>
          </p:cNvPr>
          <p:cNvPicPr>
            <a:picLocks noChangeAspect="1"/>
          </p:cNvPicPr>
          <p:nvPr/>
        </p:nvPicPr>
        <p:blipFill>
          <a:blip r:embed="rId10"/>
          <a:stretch>
            <a:fillRect/>
          </a:stretch>
        </p:blipFill>
        <p:spPr>
          <a:xfrm>
            <a:off x="9420725" y="1763608"/>
            <a:ext cx="2045369" cy="2568701"/>
          </a:xfrm>
          <a:prstGeom prst="rect">
            <a:avLst/>
          </a:prstGeom>
        </p:spPr>
      </p:pic>
    </p:spTree>
    <p:extLst>
      <p:ext uri="{BB962C8B-B14F-4D97-AF65-F5344CB8AC3E}">
        <p14:creationId xmlns:p14="http://schemas.microsoft.com/office/powerpoint/2010/main" val="169378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Design goals</a:t>
            </a:r>
          </a:p>
        </p:txBody>
      </p:sp>
      <p:sp>
        <p:nvSpPr>
          <p:cNvPr id="38" name="Segnaposto testo 37">
            <a:extLst>
              <a:ext uri="{FF2B5EF4-FFF2-40B4-BE49-F238E27FC236}">
                <a16:creationId xmlns:a16="http://schemas.microsoft.com/office/drawing/2014/main" id="{AC4CB2C1-7DE3-44DC-A4F5-55C9466AE9FE}"/>
              </a:ext>
            </a:extLst>
          </p:cNvPr>
          <p:cNvSpPr>
            <a:spLocks noGrp="1"/>
          </p:cNvSpPr>
          <p:nvPr>
            <p:ph type="body" sz="quarter" idx="14"/>
          </p:nvPr>
        </p:nvSpPr>
        <p:spPr>
          <a:xfrm>
            <a:off x="446315" y="4328546"/>
            <a:ext cx="2820761" cy="334508"/>
          </a:xfrm>
        </p:spPr>
        <p:txBody>
          <a:bodyPr rtlCol="0"/>
          <a:lstStyle/>
          <a:p>
            <a:pPr rtl="0"/>
            <a:r>
              <a:rPr lang="it-IT" dirty="0"/>
              <a:t>Criteri di manutenzione</a:t>
            </a:r>
          </a:p>
        </p:txBody>
      </p:sp>
      <p:sp>
        <p:nvSpPr>
          <p:cNvPr id="39" name="Segnaposto testo 38">
            <a:extLst>
              <a:ext uri="{FF2B5EF4-FFF2-40B4-BE49-F238E27FC236}">
                <a16:creationId xmlns:a16="http://schemas.microsoft.com/office/drawing/2014/main" id="{78932DB0-2733-4BAD-BB5D-9536D20E0907}"/>
              </a:ext>
            </a:extLst>
          </p:cNvPr>
          <p:cNvSpPr>
            <a:spLocks noGrp="1"/>
          </p:cNvSpPr>
          <p:nvPr>
            <p:ph type="body" sz="quarter" idx="15"/>
          </p:nvPr>
        </p:nvSpPr>
        <p:spPr>
          <a:xfrm>
            <a:off x="446316" y="5354979"/>
            <a:ext cx="2820761" cy="334508"/>
          </a:xfrm>
        </p:spPr>
        <p:txBody>
          <a:bodyPr rtlCol="0"/>
          <a:lstStyle/>
          <a:p>
            <a:pPr rtl="0"/>
            <a:r>
              <a:rPr lang="it-IT" dirty="0"/>
              <a:t>Criteri utenti finali</a:t>
            </a:r>
          </a:p>
        </p:txBody>
      </p:sp>
      <p:sp>
        <p:nvSpPr>
          <p:cNvPr id="40" name="Segnaposto testo 39">
            <a:extLst>
              <a:ext uri="{FF2B5EF4-FFF2-40B4-BE49-F238E27FC236}">
                <a16:creationId xmlns:a16="http://schemas.microsoft.com/office/drawing/2014/main" id="{8849DCBF-FE6C-4038-BE61-0BE3E249C355}"/>
              </a:ext>
            </a:extLst>
          </p:cNvPr>
          <p:cNvSpPr>
            <a:spLocks noGrp="1"/>
          </p:cNvSpPr>
          <p:nvPr>
            <p:ph type="body" sz="quarter" idx="16"/>
          </p:nvPr>
        </p:nvSpPr>
        <p:spPr>
          <a:xfrm>
            <a:off x="446314" y="2468352"/>
            <a:ext cx="2820761" cy="334508"/>
          </a:xfrm>
        </p:spPr>
        <p:txBody>
          <a:bodyPr rtlCol="0"/>
          <a:lstStyle/>
          <a:p>
            <a:pPr rtl="0"/>
            <a:r>
              <a:rPr lang="it-IT" dirty="0">
                <a:solidFill>
                  <a:srgbClr val="FFC000"/>
                </a:solidFill>
              </a:rPr>
              <a:t>Criteri di affidabilità</a:t>
            </a:r>
          </a:p>
        </p:txBody>
      </p:sp>
      <p:sp>
        <p:nvSpPr>
          <p:cNvPr id="12" name="Segnaposto testo 38">
            <a:extLst>
              <a:ext uri="{FF2B5EF4-FFF2-40B4-BE49-F238E27FC236}">
                <a16:creationId xmlns:a16="http://schemas.microsoft.com/office/drawing/2014/main" id="{17765CDB-004C-45E8-8596-7E3D121724A9}"/>
              </a:ext>
            </a:extLst>
          </p:cNvPr>
          <p:cNvSpPr txBox="1">
            <a:spLocks/>
          </p:cNvSpPr>
          <p:nvPr/>
        </p:nvSpPr>
        <p:spPr>
          <a:xfrm>
            <a:off x="446314" y="1654502"/>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Criteri di performance</a:t>
            </a:r>
          </a:p>
        </p:txBody>
      </p:sp>
      <p:sp>
        <p:nvSpPr>
          <p:cNvPr id="17" name="Segnaposto testo 37">
            <a:extLst>
              <a:ext uri="{FF2B5EF4-FFF2-40B4-BE49-F238E27FC236}">
                <a16:creationId xmlns:a16="http://schemas.microsoft.com/office/drawing/2014/main" id="{C673A7E2-1B81-4309-AAD3-A62A9253AEB1}"/>
              </a:ext>
            </a:extLst>
          </p:cNvPr>
          <p:cNvSpPr txBox="1">
            <a:spLocks/>
          </p:cNvSpPr>
          <p:nvPr/>
        </p:nvSpPr>
        <p:spPr>
          <a:xfrm>
            <a:off x="446314" y="3363087"/>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solidFill>
                  <a:schemeClr val="accent5">
                    <a:lumMod val="75000"/>
                  </a:schemeClr>
                </a:solidFill>
              </a:rPr>
              <a:t>Criteri di costo</a:t>
            </a:r>
          </a:p>
        </p:txBody>
      </p:sp>
      <p:pic>
        <p:nvPicPr>
          <p:cNvPr id="9" name="Immagine 8" descr="Immagine che contiene stanza&#10;&#10;Descrizione generata automaticamente">
            <a:extLst>
              <a:ext uri="{FF2B5EF4-FFF2-40B4-BE49-F238E27FC236}">
                <a16:creationId xmlns:a16="http://schemas.microsoft.com/office/drawing/2014/main" id="{02101415-0E00-43C0-9D31-86DC781819FC}"/>
              </a:ext>
            </a:extLst>
          </p:cNvPr>
          <p:cNvPicPr>
            <a:picLocks noChangeAspect="1"/>
          </p:cNvPicPr>
          <p:nvPr/>
        </p:nvPicPr>
        <p:blipFill>
          <a:blip r:embed="rId3"/>
          <a:stretch>
            <a:fillRect/>
          </a:stretch>
        </p:blipFill>
        <p:spPr>
          <a:xfrm>
            <a:off x="4385958" y="1654502"/>
            <a:ext cx="6910622" cy="4034985"/>
          </a:xfrm>
          <a:prstGeom prst="rect">
            <a:avLst/>
          </a:prstGeom>
        </p:spPr>
      </p:pic>
    </p:spTree>
    <p:extLst>
      <p:ext uri="{BB962C8B-B14F-4D97-AF65-F5344CB8AC3E}">
        <p14:creationId xmlns:p14="http://schemas.microsoft.com/office/powerpoint/2010/main" val="4053199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Stile architetturale del sistema</a:t>
            </a:r>
          </a:p>
        </p:txBody>
      </p:sp>
      <p:sp>
        <p:nvSpPr>
          <p:cNvPr id="13" name="Segnaposto contenuto 12">
            <a:extLst>
              <a:ext uri="{FF2B5EF4-FFF2-40B4-BE49-F238E27FC236}">
                <a16:creationId xmlns:a16="http://schemas.microsoft.com/office/drawing/2014/main" id="{265BEEEB-C965-402F-B778-B1CD1494ACE6}"/>
              </a:ext>
            </a:extLst>
          </p:cNvPr>
          <p:cNvSpPr>
            <a:spLocks noGrp="1"/>
          </p:cNvSpPr>
          <p:nvPr>
            <p:ph idx="1"/>
          </p:nvPr>
        </p:nvSpPr>
        <p:spPr/>
        <p:txBody>
          <a:bodyPr rtlCol="0"/>
          <a:lstStyle/>
          <a:p>
            <a:pPr marL="0" indent="0">
              <a:buNone/>
            </a:pPr>
            <a:r>
              <a:rPr lang="it-IT" dirty="0"/>
              <a:t>Lo stile architetturale adottato per il sistema è di tipo repository, si tratta di un sistema MVC (Model </a:t>
            </a:r>
            <a:r>
              <a:rPr lang="it-IT" dirty="0" err="1"/>
              <a:t>View</a:t>
            </a:r>
            <a:r>
              <a:rPr lang="it-IT" dirty="0"/>
              <a:t> Controller) un pattern architetturale diffuso nello sviluppo di sistemi software nell’ambito della programmazione orientata agli oggetti, in grado di separare la logica di presentazione dei dati dalla logica di business. È un’architettura multi-</a:t>
            </a:r>
            <a:r>
              <a:rPr lang="it-IT" dirty="0" err="1"/>
              <a:t>tier</a:t>
            </a:r>
            <a:r>
              <a:rPr lang="it-IT" dirty="0"/>
              <a:t> in cui le varie funzionalità del sito sono logicamente separate e suddivise su più strati o livelli software differenti in comunicazione tra loro.</a:t>
            </a:r>
          </a:p>
          <a:p>
            <a:pPr marL="0" indent="0">
              <a:buNone/>
            </a:pPr>
            <a:r>
              <a:rPr lang="it-IT" b="1" dirty="0"/>
              <a:t>Decomposizione in Layer:</a:t>
            </a:r>
          </a:p>
          <a:p>
            <a:r>
              <a:rPr lang="it-IT" b="1" dirty="0" err="1"/>
              <a:t>View</a:t>
            </a:r>
            <a:endParaRPr lang="it-IT" b="1" dirty="0"/>
          </a:p>
          <a:p>
            <a:r>
              <a:rPr lang="it-IT" b="1" dirty="0"/>
              <a:t>Controller</a:t>
            </a:r>
          </a:p>
          <a:p>
            <a:r>
              <a:rPr lang="it-IT" b="1" dirty="0"/>
              <a:t>Model</a:t>
            </a:r>
          </a:p>
          <a:p>
            <a:endParaRPr lang="it-IT" dirty="0"/>
          </a:p>
          <a:p>
            <a:endParaRPr lang="it-IT" dirty="0"/>
          </a:p>
        </p:txBody>
      </p:sp>
    </p:spTree>
    <p:extLst>
      <p:ext uri="{BB962C8B-B14F-4D97-AF65-F5344CB8AC3E}">
        <p14:creationId xmlns:p14="http://schemas.microsoft.com/office/powerpoint/2010/main" val="299479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Mapping hardware/</a:t>
            </a:r>
            <a:r>
              <a:rPr lang="it-IT" dirty="0" err="1"/>
              <a:t>sofware</a:t>
            </a:r>
            <a:endParaRPr lang="it-IT" dirty="0"/>
          </a:p>
        </p:txBody>
      </p:sp>
      <p:sp>
        <p:nvSpPr>
          <p:cNvPr id="13" name="Segnaposto contenuto 12">
            <a:extLst>
              <a:ext uri="{FF2B5EF4-FFF2-40B4-BE49-F238E27FC236}">
                <a16:creationId xmlns:a16="http://schemas.microsoft.com/office/drawing/2014/main" id="{265BEEEB-C965-402F-B778-B1CD1494ACE6}"/>
              </a:ext>
            </a:extLst>
          </p:cNvPr>
          <p:cNvSpPr>
            <a:spLocks noGrp="1"/>
          </p:cNvSpPr>
          <p:nvPr>
            <p:ph idx="1"/>
          </p:nvPr>
        </p:nvSpPr>
        <p:spPr/>
        <p:txBody>
          <a:bodyPr rtlCol="0"/>
          <a:lstStyle/>
          <a:p>
            <a:pPr marL="0" indent="0">
              <a:buNone/>
            </a:pPr>
            <a:r>
              <a:rPr lang="it-IT" dirty="0"/>
              <a:t>La struttura Hardware che si vuole andare a realizzare consta di un server che risponderà alle richieste inoltrate di un client. Il Server avrà il compito di gestire la logica e i dati persistenti contenuti nel database. Il client può essere invece una qualsiasi macchina avente connessione ad Internet ed un browser per interagire con la piattaforma. Client e server comunicheranno tra di loro attraverso il protocollo HTTP in modo da dare la possibilità al client di inoltrare richieste al server che provvederà a soddisfarle. Il server necessita di una macchina con connessione ad Internet ed in grado di immagazzinare alte quantità di dati. Per quanto riguarda il lato software è necessario un DBMS in modo da consentire la gestione del database. </a:t>
            </a:r>
          </a:p>
          <a:p>
            <a:endParaRPr lang="it-IT" dirty="0"/>
          </a:p>
        </p:txBody>
      </p:sp>
    </p:spTree>
    <p:extLst>
      <p:ext uri="{BB962C8B-B14F-4D97-AF65-F5344CB8AC3E}">
        <p14:creationId xmlns:p14="http://schemas.microsoft.com/office/powerpoint/2010/main" val="861675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Gestione dei dati persistenti</a:t>
            </a:r>
          </a:p>
        </p:txBody>
      </p:sp>
      <p:pic>
        <p:nvPicPr>
          <p:cNvPr id="6" name="Immagine 5">
            <a:extLst>
              <a:ext uri="{FF2B5EF4-FFF2-40B4-BE49-F238E27FC236}">
                <a16:creationId xmlns:a16="http://schemas.microsoft.com/office/drawing/2014/main" id="{0E69AF85-F0AC-4FBF-A238-08002C610049}"/>
              </a:ext>
            </a:extLst>
          </p:cNvPr>
          <p:cNvPicPr>
            <a:picLocks noChangeAspect="1"/>
          </p:cNvPicPr>
          <p:nvPr/>
        </p:nvPicPr>
        <p:blipFill>
          <a:blip r:embed="rId3"/>
          <a:stretch>
            <a:fillRect/>
          </a:stretch>
        </p:blipFill>
        <p:spPr>
          <a:xfrm>
            <a:off x="228601" y="1376362"/>
            <a:ext cx="10634662" cy="4578960"/>
          </a:xfrm>
          <a:prstGeom prst="rect">
            <a:avLst/>
          </a:prstGeom>
        </p:spPr>
      </p:pic>
    </p:spTree>
    <p:extLst>
      <p:ext uri="{BB962C8B-B14F-4D97-AF65-F5344CB8AC3E}">
        <p14:creationId xmlns:p14="http://schemas.microsoft.com/office/powerpoint/2010/main" val="470859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2977FB66-4ADC-4378-B729-050DF7533884}"/>
              </a:ext>
            </a:extLst>
          </p:cNvPr>
          <p:cNvPicPr>
            <a:picLocks noChangeAspect="1"/>
          </p:cNvPicPr>
          <p:nvPr/>
        </p:nvPicPr>
        <p:blipFill>
          <a:blip r:embed="rId3"/>
          <a:stretch>
            <a:fillRect/>
          </a:stretch>
        </p:blipFill>
        <p:spPr>
          <a:xfrm>
            <a:off x="1404283" y="299601"/>
            <a:ext cx="9383434" cy="6258798"/>
          </a:xfrm>
          <a:prstGeom prst="rect">
            <a:avLst/>
          </a:prstGeom>
        </p:spPr>
      </p:pic>
    </p:spTree>
    <p:extLst>
      <p:ext uri="{BB962C8B-B14F-4D97-AF65-F5344CB8AC3E}">
        <p14:creationId xmlns:p14="http://schemas.microsoft.com/office/powerpoint/2010/main" val="1074831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Object Design trade-off</a:t>
            </a:r>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Nella fase dell’Object Design verranno fatte importanti scelte di progettazione, è necessario determinare quali punti rispettare e quali rendere opzionali. Per la realizzazione sono stati riconosciuti i seguenti trade-off:</a:t>
            </a:r>
          </a:p>
          <a:p>
            <a:pPr marL="285750" indent="-285750">
              <a:buFont typeface="Arial" panose="020B0604020202020204" pitchFamily="34" charset="0"/>
              <a:buChar char="•"/>
            </a:pPr>
            <a:r>
              <a:rPr lang="it-IT" b="1" dirty="0"/>
              <a:t>Memoria vs Estensibilità: </a:t>
            </a:r>
            <a:r>
              <a:rPr lang="it-IT" dirty="0"/>
              <a:t>Il sistema sarà implementato in modo tale da preferire l’estensibilità alla memoria così da agevolare lo sviluppo di funzionalità addizionali dando meno importanza alla memoria utilizzata da quest’ultime. </a:t>
            </a:r>
          </a:p>
          <a:p>
            <a:pPr marL="285750" indent="-285750">
              <a:buFont typeface="Arial" panose="020B0604020202020204" pitchFamily="34" charset="0"/>
              <a:buChar char="•"/>
            </a:pPr>
            <a:r>
              <a:rPr lang="it-IT" b="1" dirty="0"/>
              <a:t>Tempo di risposta vs Affidabilità: </a:t>
            </a:r>
            <a:r>
              <a:rPr lang="it-IT" dirty="0"/>
              <a:t>Il sistema sarà implementato preferendo l’affidabilità al tempo di risposta in quanto vi saranno controlli più accurati dei dati in input a discapito del tempo di risposta</a:t>
            </a:r>
          </a:p>
          <a:p>
            <a:pPr marL="285750" indent="-285750">
              <a:buFont typeface="Arial" panose="020B0604020202020204" pitchFamily="34" charset="0"/>
              <a:buChar char="•"/>
            </a:pPr>
            <a:r>
              <a:rPr lang="it-IT" b="1" dirty="0"/>
              <a:t>Criteri di manutenzione vs Criteri di performance: </a:t>
            </a:r>
            <a:r>
              <a:rPr lang="it-IT" dirty="0"/>
              <a:t>Il sistema sarà implementato in modo tale da preferire la manutenibilità alla performance in quanto il nostro obiettivo è quello di facilitare gli sviluppatori nel processo di aggiornamento del software a discapito delle performance del sistema.</a:t>
            </a:r>
          </a:p>
          <a:p>
            <a:pPr marL="285750" indent="-285750">
              <a:buFont typeface="Arial" panose="020B0604020202020204" pitchFamily="34" charset="0"/>
              <a:buChar char="•"/>
            </a:pPr>
            <a:r>
              <a:rPr lang="it-IT" b="1" dirty="0"/>
              <a:t>Disponibilità vs Tolleranza ai guasti: </a:t>
            </a:r>
            <a:r>
              <a:rPr lang="it-IT" dirty="0"/>
              <a:t>Il sistema sarà implementato in modo tale da preferire la disponibilità alla tolleranza ai guasti in quanto il sistema dovrà essere sempre disponibile all’utente anche in caso di errore durante l’uso di una funzionalità, anche al costo di rendere non disponibile quest’ultima per un lasso di tempo.</a:t>
            </a:r>
            <a:endParaRPr lang="it-IT" b="1" dirty="0"/>
          </a:p>
        </p:txBody>
      </p:sp>
    </p:spTree>
    <p:extLst>
      <p:ext uri="{BB962C8B-B14F-4D97-AF65-F5344CB8AC3E}">
        <p14:creationId xmlns:p14="http://schemas.microsoft.com/office/powerpoint/2010/main" val="1019548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Componenti off-the-</a:t>
            </a:r>
            <a:r>
              <a:rPr lang="it-IT" dirty="0" err="1"/>
              <a:t>shelf</a:t>
            </a:r>
            <a:endParaRPr lang="it-IT" dirty="0"/>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Per il sistema che si vuole realizzare faremo uso di componenti off-the-</a:t>
            </a:r>
            <a:r>
              <a:rPr lang="it-IT" dirty="0" err="1"/>
              <a:t>shelf</a:t>
            </a:r>
            <a:r>
              <a:rPr lang="it-IT" dirty="0"/>
              <a:t>, ovvero componenti software già disponibili per facilitare l’implementazione del software. </a:t>
            </a:r>
          </a:p>
          <a:p>
            <a:pPr marL="285750" indent="-285750">
              <a:buFont typeface="Arial" panose="020B0604020202020204" pitchFamily="34" charset="0"/>
              <a:buChar char="•"/>
            </a:pPr>
            <a:r>
              <a:rPr lang="it-IT" b="1" dirty="0"/>
              <a:t>Bootstrap</a:t>
            </a:r>
          </a:p>
          <a:p>
            <a:pPr marL="285750" indent="-285750">
              <a:buFont typeface="Arial" panose="020B0604020202020204" pitchFamily="34" charset="0"/>
              <a:buChar char="•"/>
            </a:pPr>
            <a:r>
              <a:rPr lang="it-IT" b="1" dirty="0" err="1"/>
              <a:t>Jquery</a:t>
            </a:r>
            <a:endParaRPr lang="it-IT" b="1" dirty="0"/>
          </a:p>
          <a:p>
            <a:pPr marL="285750" indent="-285750">
              <a:buFont typeface="Arial" panose="020B0604020202020204" pitchFamily="34" charset="0"/>
              <a:buChar char="•"/>
            </a:pPr>
            <a:r>
              <a:rPr lang="it-IT" b="1" dirty="0"/>
              <a:t>JavaScript</a:t>
            </a:r>
          </a:p>
          <a:p>
            <a:pPr marL="285750" indent="-285750">
              <a:buFont typeface="Arial" panose="020B0604020202020204" pitchFamily="34" charset="0"/>
              <a:buChar char="•"/>
            </a:pPr>
            <a:r>
              <a:rPr lang="it-IT" b="1" dirty="0"/>
              <a:t>Tomcat</a:t>
            </a:r>
          </a:p>
        </p:txBody>
      </p:sp>
    </p:spTree>
    <p:extLst>
      <p:ext uri="{BB962C8B-B14F-4D97-AF65-F5344CB8AC3E}">
        <p14:creationId xmlns:p14="http://schemas.microsoft.com/office/powerpoint/2010/main" val="36508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algn="ctr" rtl="0"/>
            <a:r>
              <a:rPr lang="it-IT" dirty="0"/>
              <a:t>MVC</a:t>
            </a:r>
          </a:p>
        </p:txBody>
      </p:sp>
      <p:pic>
        <p:nvPicPr>
          <p:cNvPr id="3" name="Immagine 2">
            <a:extLst>
              <a:ext uri="{FF2B5EF4-FFF2-40B4-BE49-F238E27FC236}">
                <a16:creationId xmlns:a16="http://schemas.microsoft.com/office/drawing/2014/main" id="{7C13CF33-406F-4CBC-80F4-4015BA33DC08}"/>
              </a:ext>
            </a:extLst>
          </p:cNvPr>
          <p:cNvPicPr>
            <a:picLocks noChangeAspect="1"/>
          </p:cNvPicPr>
          <p:nvPr/>
        </p:nvPicPr>
        <p:blipFill>
          <a:blip r:embed="rId3"/>
          <a:stretch>
            <a:fillRect/>
          </a:stretch>
        </p:blipFill>
        <p:spPr>
          <a:xfrm>
            <a:off x="8159263" y="1091146"/>
            <a:ext cx="2143122" cy="5522225"/>
          </a:xfrm>
          <a:prstGeom prst="rect">
            <a:avLst/>
          </a:prstGeom>
        </p:spPr>
      </p:pic>
      <p:pic>
        <p:nvPicPr>
          <p:cNvPr id="5" name="Immagine 4" descr="Immagine che contiene screenshot&#10;&#10;Descrizione generata automaticamente">
            <a:extLst>
              <a:ext uri="{FF2B5EF4-FFF2-40B4-BE49-F238E27FC236}">
                <a16:creationId xmlns:a16="http://schemas.microsoft.com/office/drawing/2014/main" id="{0392B136-E105-4DAF-A68B-A7B947BE9F95}"/>
              </a:ext>
            </a:extLst>
          </p:cNvPr>
          <p:cNvPicPr>
            <a:picLocks noChangeAspect="1"/>
          </p:cNvPicPr>
          <p:nvPr/>
        </p:nvPicPr>
        <p:blipFill>
          <a:blip r:embed="rId4"/>
          <a:stretch>
            <a:fillRect/>
          </a:stretch>
        </p:blipFill>
        <p:spPr>
          <a:xfrm>
            <a:off x="1011478" y="4406287"/>
            <a:ext cx="1438275" cy="1247775"/>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8197CCB8-70B0-4207-873B-1EB21C9D0379}"/>
              </a:ext>
            </a:extLst>
          </p:cNvPr>
          <p:cNvPicPr>
            <a:picLocks noChangeAspect="1"/>
          </p:cNvPicPr>
          <p:nvPr/>
        </p:nvPicPr>
        <p:blipFill>
          <a:blip r:embed="rId4"/>
          <a:stretch>
            <a:fillRect/>
          </a:stretch>
        </p:blipFill>
        <p:spPr>
          <a:xfrm>
            <a:off x="4206752" y="4406288"/>
            <a:ext cx="1438275" cy="1247775"/>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F5EB697D-FE0A-459C-9A85-4F9CB4DD7FCE}"/>
              </a:ext>
            </a:extLst>
          </p:cNvPr>
          <p:cNvPicPr>
            <a:picLocks noChangeAspect="1"/>
          </p:cNvPicPr>
          <p:nvPr/>
        </p:nvPicPr>
        <p:blipFill>
          <a:blip r:embed="rId4"/>
          <a:stretch>
            <a:fillRect/>
          </a:stretch>
        </p:blipFill>
        <p:spPr>
          <a:xfrm>
            <a:off x="2694528" y="2222500"/>
            <a:ext cx="1438275" cy="1247775"/>
          </a:xfrm>
          <a:prstGeom prst="rect">
            <a:avLst/>
          </a:prstGeom>
        </p:spPr>
      </p:pic>
      <p:sp>
        <p:nvSpPr>
          <p:cNvPr id="6" name="CasellaDiTesto 5">
            <a:extLst>
              <a:ext uri="{FF2B5EF4-FFF2-40B4-BE49-F238E27FC236}">
                <a16:creationId xmlns:a16="http://schemas.microsoft.com/office/drawing/2014/main" id="{8B259667-5F2A-46AA-9C3A-D4392588A57A}"/>
              </a:ext>
            </a:extLst>
          </p:cNvPr>
          <p:cNvSpPr txBox="1"/>
          <p:nvPr/>
        </p:nvSpPr>
        <p:spPr>
          <a:xfrm>
            <a:off x="2588298" y="1768753"/>
            <a:ext cx="1998422" cy="369332"/>
          </a:xfrm>
          <a:prstGeom prst="rect">
            <a:avLst/>
          </a:prstGeom>
          <a:noFill/>
        </p:spPr>
        <p:txBody>
          <a:bodyPr wrap="square" rtlCol="0">
            <a:spAutoFit/>
          </a:bodyPr>
          <a:lstStyle/>
          <a:p>
            <a:r>
              <a:rPr lang="it-IT" b="1" dirty="0">
                <a:solidFill>
                  <a:schemeClr val="accent6">
                    <a:lumMod val="75000"/>
                  </a:schemeClr>
                </a:solidFill>
              </a:rPr>
              <a:t>CONTROLLER</a:t>
            </a:r>
          </a:p>
        </p:txBody>
      </p:sp>
      <p:sp>
        <p:nvSpPr>
          <p:cNvPr id="11" name="CasellaDiTesto 10">
            <a:extLst>
              <a:ext uri="{FF2B5EF4-FFF2-40B4-BE49-F238E27FC236}">
                <a16:creationId xmlns:a16="http://schemas.microsoft.com/office/drawing/2014/main" id="{94D25362-B5C7-41CA-9415-D00F253F41F4}"/>
              </a:ext>
            </a:extLst>
          </p:cNvPr>
          <p:cNvSpPr txBox="1"/>
          <p:nvPr/>
        </p:nvSpPr>
        <p:spPr>
          <a:xfrm>
            <a:off x="4429249" y="4036955"/>
            <a:ext cx="1998422" cy="369332"/>
          </a:xfrm>
          <a:prstGeom prst="rect">
            <a:avLst/>
          </a:prstGeom>
          <a:noFill/>
        </p:spPr>
        <p:txBody>
          <a:bodyPr wrap="square" rtlCol="0">
            <a:spAutoFit/>
          </a:bodyPr>
          <a:lstStyle/>
          <a:p>
            <a:r>
              <a:rPr lang="it-IT" b="1" dirty="0">
                <a:solidFill>
                  <a:schemeClr val="accent5"/>
                </a:solidFill>
              </a:rPr>
              <a:t>MODEL</a:t>
            </a:r>
          </a:p>
        </p:txBody>
      </p:sp>
      <p:sp>
        <p:nvSpPr>
          <p:cNvPr id="12" name="CasellaDiTesto 11">
            <a:extLst>
              <a:ext uri="{FF2B5EF4-FFF2-40B4-BE49-F238E27FC236}">
                <a16:creationId xmlns:a16="http://schemas.microsoft.com/office/drawing/2014/main" id="{6BF68D41-7872-4458-BAE0-390D2D85FFBE}"/>
              </a:ext>
            </a:extLst>
          </p:cNvPr>
          <p:cNvSpPr txBox="1"/>
          <p:nvPr/>
        </p:nvSpPr>
        <p:spPr>
          <a:xfrm>
            <a:off x="970262" y="4036955"/>
            <a:ext cx="1998422" cy="369332"/>
          </a:xfrm>
          <a:prstGeom prst="rect">
            <a:avLst/>
          </a:prstGeom>
          <a:noFill/>
        </p:spPr>
        <p:txBody>
          <a:bodyPr wrap="square" rtlCol="0">
            <a:spAutoFit/>
          </a:bodyPr>
          <a:lstStyle/>
          <a:p>
            <a:r>
              <a:rPr lang="it-IT" b="1" dirty="0">
                <a:solidFill>
                  <a:srgbClr val="FF0000"/>
                </a:solidFill>
              </a:rPr>
              <a:t>VIEW</a:t>
            </a:r>
          </a:p>
        </p:txBody>
      </p:sp>
      <p:cxnSp>
        <p:nvCxnSpPr>
          <p:cNvPr id="13" name="Connettore 2 12">
            <a:extLst>
              <a:ext uri="{FF2B5EF4-FFF2-40B4-BE49-F238E27FC236}">
                <a16:creationId xmlns:a16="http://schemas.microsoft.com/office/drawing/2014/main" id="{8E802E4A-5841-4CEF-A38A-B644A1BC9950}"/>
              </a:ext>
            </a:extLst>
          </p:cNvPr>
          <p:cNvCxnSpPr>
            <a:cxnSpLocks/>
          </p:cNvCxnSpPr>
          <p:nvPr/>
        </p:nvCxnSpPr>
        <p:spPr>
          <a:xfrm>
            <a:off x="3994638" y="3568700"/>
            <a:ext cx="654073" cy="413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a:extLst>
              <a:ext uri="{FF2B5EF4-FFF2-40B4-BE49-F238E27FC236}">
                <a16:creationId xmlns:a16="http://schemas.microsoft.com/office/drawing/2014/main" id="{87EB229E-45D9-4458-A722-94F9154F194A}"/>
              </a:ext>
            </a:extLst>
          </p:cNvPr>
          <p:cNvCxnSpPr>
            <a:cxnSpLocks/>
          </p:cNvCxnSpPr>
          <p:nvPr/>
        </p:nvCxnSpPr>
        <p:spPr>
          <a:xfrm flipH="1">
            <a:off x="2044740" y="3568700"/>
            <a:ext cx="831373" cy="458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939C38D5-0A64-49A2-B671-C1CDA365F200}"/>
              </a:ext>
            </a:extLst>
          </p:cNvPr>
          <p:cNvCxnSpPr>
            <a:cxnSpLocks/>
          </p:cNvCxnSpPr>
          <p:nvPr/>
        </p:nvCxnSpPr>
        <p:spPr>
          <a:xfrm>
            <a:off x="2902549" y="4863487"/>
            <a:ext cx="9497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41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Package Model</a:t>
            </a:r>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Questo package conterrà a sua volta altri tre package: </a:t>
            </a:r>
            <a:r>
              <a:rPr lang="it-IT" b="1" dirty="0"/>
              <a:t>Bootstrap</a:t>
            </a:r>
          </a:p>
          <a:p>
            <a:pPr marL="285750" indent="-285750">
              <a:buFont typeface="Arial" panose="020B0604020202020204" pitchFamily="34" charset="0"/>
              <a:buChar char="•"/>
            </a:pPr>
            <a:r>
              <a:rPr lang="it-IT" b="1" dirty="0"/>
              <a:t>Bean: </a:t>
            </a:r>
            <a:r>
              <a:rPr lang="it-IT" dirty="0"/>
              <a:t>In questo package sono presenti tutti gli oggetti </a:t>
            </a:r>
            <a:r>
              <a:rPr lang="it-IT" dirty="0" err="1"/>
              <a:t>entity</a:t>
            </a:r>
            <a:r>
              <a:rPr lang="it-IT" dirty="0"/>
              <a:t> che definiscono gli oggetti di dominio e i quali saranno usati come </a:t>
            </a:r>
            <a:r>
              <a:rPr lang="it-IT" dirty="0" err="1"/>
              <a:t>bean</a:t>
            </a:r>
            <a:r>
              <a:rPr lang="it-IT" dirty="0"/>
              <a:t> dalle </a:t>
            </a:r>
            <a:r>
              <a:rPr lang="it-IT" dirty="0" err="1"/>
              <a:t>servlet</a:t>
            </a:r>
            <a:r>
              <a:rPr lang="it-IT" dirty="0"/>
              <a:t> presenti nel package controller. </a:t>
            </a:r>
            <a:endParaRPr lang="it-IT" b="1" dirty="0"/>
          </a:p>
          <a:p>
            <a:pPr marL="285750" indent="-285750">
              <a:buFont typeface="Arial" panose="020B0604020202020204" pitchFamily="34" charset="0"/>
              <a:buChar char="•"/>
            </a:pPr>
            <a:r>
              <a:rPr lang="it-IT" b="1" dirty="0"/>
              <a:t>Interface: </a:t>
            </a:r>
            <a:r>
              <a:rPr lang="it-IT" dirty="0"/>
              <a:t>Questo package contiene le interfacce che definiscono tutte le operazioni effettuabili sulle entità </a:t>
            </a:r>
            <a:r>
              <a:rPr lang="it-IT" dirty="0" err="1"/>
              <a:t>bean</a:t>
            </a:r>
            <a:r>
              <a:rPr lang="it-IT" dirty="0"/>
              <a:t> e dalle classi </a:t>
            </a:r>
            <a:r>
              <a:rPr lang="it-IT" dirty="0" err="1"/>
              <a:t>dao</a:t>
            </a:r>
            <a:r>
              <a:rPr lang="it-IT" dirty="0"/>
              <a:t> responsabili delle operazioni sul database. </a:t>
            </a:r>
            <a:endParaRPr lang="it-IT" b="1" dirty="0"/>
          </a:p>
          <a:p>
            <a:pPr marL="285750" indent="-285750">
              <a:buFont typeface="Arial" panose="020B0604020202020204" pitchFamily="34" charset="0"/>
              <a:buChar char="•"/>
            </a:pPr>
            <a:r>
              <a:rPr lang="it-IT" b="1" dirty="0"/>
              <a:t>DAO: </a:t>
            </a:r>
            <a:r>
              <a:rPr lang="it-IT" dirty="0"/>
              <a:t>Questo package contiene tutte le classi che implementano le interfacce DAO definendo le operazioni di gestione dei dati rappresentati dai </a:t>
            </a:r>
            <a:r>
              <a:rPr lang="it-IT" dirty="0" err="1"/>
              <a:t>bean</a:t>
            </a:r>
            <a:r>
              <a:rPr lang="it-IT" dirty="0"/>
              <a:t>.</a:t>
            </a:r>
            <a:endParaRPr lang="it-IT" b="1" dirty="0"/>
          </a:p>
        </p:txBody>
      </p:sp>
    </p:spTree>
    <p:extLst>
      <p:ext uri="{BB962C8B-B14F-4D97-AF65-F5344CB8AC3E}">
        <p14:creationId xmlns:p14="http://schemas.microsoft.com/office/powerpoint/2010/main" val="843730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18E13BE4-E744-4D6C-8171-B64893540311}"/>
              </a:ext>
            </a:extLst>
          </p:cNvPr>
          <p:cNvPicPr>
            <a:picLocks noChangeAspect="1"/>
          </p:cNvPicPr>
          <p:nvPr/>
        </p:nvPicPr>
        <p:blipFill>
          <a:blip r:embed="rId3"/>
          <a:stretch>
            <a:fillRect/>
          </a:stretch>
        </p:blipFill>
        <p:spPr>
          <a:xfrm>
            <a:off x="2793429" y="0"/>
            <a:ext cx="6605142" cy="6858000"/>
          </a:xfrm>
          <a:prstGeom prst="rect">
            <a:avLst/>
          </a:prstGeom>
        </p:spPr>
      </p:pic>
    </p:spTree>
    <p:extLst>
      <p:ext uri="{BB962C8B-B14F-4D97-AF65-F5344CB8AC3E}">
        <p14:creationId xmlns:p14="http://schemas.microsoft.com/office/powerpoint/2010/main" val="410525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1D4E439-7AFE-41C2-9561-67F5879CAB86}"/>
              </a:ext>
            </a:extLst>
          </p:cNvPr>
          <p:cNvSpPr>
            <a:spLocks noGrp="1"/>
          </p:cNvSpPr>
          <p:nvPr>
            <p:ph type="title"/>
          </p:nvPr>
        </p:nvSpPr>
        <p:spPr>
          <a:xfrm>
            <a:off x="567732" y="411233"/>
            <a:ext cx="9666514" cy="746846"/>
          </a:xfrm>
        </p:spPr>
        <p:txBody>
          <a:bodyPr rtlCol="0"/>
          <a:lstStyle/>
          <a:p>
            <a:pPr rtl="0"/>
            <a:r>
              <a:rPr lang="it-IT" dirty="0"/>
              <a:t>Perché nasce </a:t>
            </a:r>
            <a:r>
              <a:rPr lang="it-IT" dirty="0" err="1"/>
              <a:t>DocuExchange</a:t>
            </a:r>
            <a:r>
              <a:rPr lang="it-IT" dirty="0"/>
              <a:t>?</a:t>
            </a:r>
          </a:p>
        </p:txBody>
      </p:sp>
      <p:sp>
        <p:nvSpPr>
          <p:cNvPr id="16" name="Rettangolo 15" descr="Blocco di sfondo numero diapositiva">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a:solidFill>
                <a:schemeClr val="tx1"/>
              </a:solidFill>
            </a:endParaRPr>
          </a:p>
        </p:txBody>
      </p:sp>
      <p:sp>
        <p:nvSpPr>
          <p:cNvPr id="17" name="Segnaposto numero diapositiva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smtClean="0">
                <a:solidFill>
                  <a:schemeClr val="bg1"/>
                </a:solidFill>
              </a:rPr>
              <a:pPr rtl="0"/>
              <a:t>3</a:t>
            </a:fld>
            <a:endParaRPr lang="it-IT" b="1">
              <a:solidFill>
                <a:schemeClr val="bg1"/>
              </a:solidFill>
            </a:endParaRPr>
          </a:p>
        </p:txBody>
      </p:sp>
      <p:pic>
        <p:nvPicPr>
          <p:cNvPr id="7" name="Segnaposto immagine 6" descr="Immagine che contiene interni, tavolo, sedendo, bianco&#10;&#10;Descrizione generata automaticamente">
            <a:extLst>
              <a:ext uri="{FF2B5EF4-FFF2-40B4-BE49-F238E27FC236}">
                <a16:creationId xmlns:a16="http://schemas.microsoft.com/office/drawing/2014/main" id="{18579773-169A-494D-B593-0277946147F0}"/>
              </a:ext>
            </a:extLst>
          </p:cNvPr>
          <p:cNvPicPr>
            <a:picLocks noGrp="1" noChangeAspect="1"/>
          </p:cNvPicPr>
          <p:nvPr>
            <p:ph type="pic" sz="quarter" idx="4294967295"/>
          </p:nvPr>
        </p:nvPicPr>
        <p:blipFill>
          <a:blip r:embed="rId3"/>
          <a:srcRect t="36530" b="36530"/>
          <a:stretch>
            <a:fillRect/>
          </a:stretch>
        </p:blipFill>
        <p:spPr>
          <a:xfrm>
            <a:off x="123993" y="4476750"/>
            <a:ext cx="11944014" cy="2381251"/>
          </a:xfrm>
        </p:spPr>
      </p:pic>
      <p:pic>
        <p:nvPicPr>
          <p:cNvPr id="9" name="Immagine 8" descr="Immagine che contiene parcheggio, computer&#10;&#10;Descrizione generata automaticamente">
            <a:extLst>
              <a:ext uri="{FF2B5EF4-FFF2-40B4-BE49-F238E27FC236}">
                <a16:creationId xmlns:a16="http://schemas.microsoft.com/office/drawing/2014/main" id="{51843280-A8C9-4E84-A1C7-26849D39FC26}"/>
              </a:ext>
            </a:extLst>
          </p:cNvPr>
          <p:cNvPicPr>
            <a:picLocks noChangeAspect="1"/>
          </p:cNvPicPr>
          <p:nvPr/>
        </p:nvPicPr>
        <p:blipFill>
          <a:blip r:embed="rId4"/>
          <a:stretch>
            <a:fillRect/>
          </a:stretch>
        </p:blipFill>
        <p:spPr>
          <a:xfrm>
            <a:off x="567732" y="1666055"/>
            <a:ext cx="4667827" cy="2543966"/>
          </a:xfrm>
          <a:prstGeom prst="rect">
            <a:avLst/>
          </a:prstGeom>
        </p:spPr>
      </p:pic>
    </p:spTree>
    <p:extLst>
      <p:ext uri="{BB962C8B-B14F-4D97-AF65-F5344CB8AC3E}">
        <p14:creationId xmlns:p14="http://schemas.microsoft.com/office/powerpoint/2010/main" val="3159085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7D1A7399-9CF4-4A27-B956-A9E30C78241E}"/>
              </a:ext>
            </a:extLst>
          </p:cNvPr>
          <p:cNvPicPr>
            <a:picLocks noChangeAspect="1"/>
          </p:cNvPicPr>
          <p:nvPr/>
        </p:nvPicPr>
        <p:blipFill>
          <a:blip r:embed="rId3"/>
          <a:stretch>
            <a:fillRect/>
          </a:stretch>
        </p:blipFill>
        <p:spPr>
          <a:xfrm>
            <a:off x="101600" y="1831501"/>
            <a:ext cx="12192000" cy="3194998"/>
          </a:xfrm>
          <a:prstGeom prst="rect">
            <a:avLst/>
          </a:prstGeom>
        </p:spPr>
      </p:pic>
    </p:spTree>
    <p:extLst>
      <p:ext uri="{BB962C8B-B14F-4D97-AF65-F5344CB8AC3E}">
        <p14:creationId xmlns:p14="http://schemas.microsoft.com/office/powerpoint/2010/main" val="1690777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D1DB9BD2-8314-4565-8F42-B34F2A4EC47F}"/>
              </a:ext>
            </a:extLst>
          </p:cNvPr>
          <p:cNvPicPr>
            <a:picLocks noChangeAspect="1"/>
          </p:cNvPicPr>
          <p:nvPr/>
        </p:nvPicPr>
        <p:blipFill>
          <a:blip r:embed="rId3"/>
          <a:stretch>
            <a:fillRect/>
          </a:stretch>
        </p:blipFill>
        <p:spPr>
          <a:xfrm>
            <a:off x="0" y="60437"/>
            <a:ext cx="12192000" cy="6737125"/>
          </a:xfrm>
          <a:prstGeom prst="rect">
            <a:avLst/>
          </a:prstGeom>
        </p:spPr>
      </p:pic>
    </p:spTree>
    <p:extLst>
      <p:ext uri="{BB962C8B-B14F-4D97-AF65-F5344CB8AC3E}">
        <p14:creationId xmlns:p14="http://schemas.microsoft.com/office/powerpoint/2010/main" val="64039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Package Controller</a:t>
            </a:r>
          </a:p>
        </p:txBody>
      </p:sp>
      <p:sp>
        <p:nvSpPr>
          <p:cNvPr id="6" name="Segnaposto testo 42">
            <a:extLst>
              <a:ext uri="{FF2B5EF4-FFF2-40B4-BE49-F238E27FC236}">
                <a16:creationId xmlns:a16="http://schemas.microsoft.com/office/drawing/2014/main" id="{C18768A2-894E-4B34-8F63-E369061EDCD7}"/>
              </a:ext>
            </a:extLst>
          </p:cNvPr>
          <p:cNvSpPr txBox="1">
            <a:spLocks/>
          </p:cNvSpPr>
          <p:nvPr/>
        </p:nvSpPr>
        <p:spPr>
          <a:xfrm>
            <a:off x="446314" y="1507946"/>
            <a:ext cx="11174186" cy="51786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Questo package conterrà le </a:t>
            </a:r>
            <a:r>
              <a:rPr lang="it-IT" dirty="0" err="1"/>
              <a:t>servlet</a:t>
            </a:r>
            <a:r>
              <a:rPr lang="it-IT" dirty="0"/>
              <a:t>.</a:t>
            </a:r>
          </a:p>
          <a:p>
            <a:pPr marL="285750" indent="-285750">
              <a:buFont typeface="Arial" panose="020B0604020202020204" pitchFamily="34" charset="0"/>
              <a:buChar char="•"/>
            </a:pPr>
            <a:r>
              <a:rPr lang="it-IT" b="1" dirty="0" err="1"/>
              <a:t>AdminCheckRequest</a:t>
            </a:r>
            <a:endParaRPr lang="it-IT" b="1" dirty="0"/>
          </a:p>
          <a:p>
            <a:pPr marL="285750" indent="-285750">
              <a:buFont typeface="Arial" panose="020B0604020202020204" pitchFamily="34" charset="0"/>
              <a:buChar char="•"/>
            </a:pPr>
            <a:r>
              <a:rPr lang="it-IT" b="1" dirty="0" err="1"/>
              <a:t>AdminSearchRequest</a:t>
            </a:r>
            <a:endParaRPr lang="it-IT" b="1" dirty="0"/>
          </a:p>
          <a:p>
            <a:pPr marL="285750" indent="-285750">
              <a:buFont typeface="Arial" panose="020B0604020202020204" pitchFamily="34" charset="0"/>
              <a:buChar char="•"/>
            </a:pPr>
            <a:r>
              <a:rPr lang="it-IT" b="1" dirty="0" err="1"/>
              <a:t>AdminShowListRequest</a:t>
            </a:r>
            <a:endParaRPr lang="it-IT" b="1" dirty="0"/>
          </a:p>
          <a:p>
            <a:pPr marL="285750" indent="-285750">
              <a:buFont typeface="Arial" panose="020B0604020202020204" pitchFamily="34" charset="0"/>
              <a:buChar char="•"/>
            </a:pPr>
            <a:r>
              <a:rPr lang="it-IT" b="1" dirty="0" err="1"/>
              <a:t>AdminShowRequest</a:t>
            </a:r>
            <a:endParaRPr lang="it-IT" b="1" dirty="0"/>
          </a:p>
          <a:p>
            <a:pPr marL="285750" indent="-285750">
              <a:buFont typeface="Arial" panose="020B0604020202020204" pitchFamily="34" charset="0"/>
              <a:buChar char="•"/>
            </a:pPr>
            <a:r>
              <a:rPr lang="it-IT" b="1" dirty="0" err="1"/>
              <a:t>CommonEditProfile</a:t>
            </a:r>
            <a:endParaRPr lang="it-IT" b="1" dirty="0"/>
          </a:p>
          <a:p>
            <a:pPr marL="285750" indent="-285750">
              <a:buFont typeface="Arial" panose="020B0604020202020204" pitchFamily="34" charset="0"/>
              <a:buChar char="•"/>
            </a:pPr>
            <a:r>
              <a:rPr lang="it-IT" b="1" dirty="0" err="1"/>
              <a:t>CommonLogin</a:t>
            </a:r>
            <a:endParaRPr lang="it-IT" b="1" dirty="0"/>
          </a:p>
          <a:p>
            <a:pPr marL="285750" indent="-285750">
              <a:buFont typeface="Arial" panose="020B0604020202020204" pitchFamily="34" charset="0"/>
              <a:buChar char="•"/>
            </a:pPr>
            <a:r>
              <a:rPr lang="it-IT" b="1" dirty="0" err="1"/>
              <a:t>CommonLogout</a:t>
            </a:r>
            <a:endParaRPr lang="it-IT" b="1" dirty="0"/>
          </a:p>
          <a:p>
            <a:pPr marL="285750" indent="-285750">
              <a:buFont typeface="Arial" panose="020B0604020202020204" pitchFamily="34" charset="0"/>
              <a:buChar char="•"/>
            </a:pPr>
            <a:r>
              <a:rPr lang="it-IT" b="1" dirty="0" err="1"/>
              <a:t>StudentInserReview</a:t>
            </a:r>
            <a:endParaRPr lang="it-IT" b="1" dirty="0"/>
          </a:p>
          <a:p>
            <a:pPr marL="285750" indent="-285750">
              <a:buFont typeface="Arial" panose="020B0604020202020204" pitchFamily="34" charset="0"/>
              <a:buChar char="•"/>
            </a:pPr>
            <a:r>
              <a:rPr lang="it-IT" b="1" dirty="0" err="1"/>
              <a:t>StudentListNote</a:t>
            </a:r>
            <a:endParaRPr lang="it-IT" b="1" dirty="0"/>
          </a:p>
          <a:p>
            <a:pPr marL="285750" indent="-285750">
              <a:buFont typeface="Arial" panose="020B0604020202020204" pitchFamily="34" charset="0"/>
              <a:buChar char="•"/>
            </a:pPr>
            <a:r>
              <a:rPr lang="it-IT" b="1" dirty="0" err="1"/>
              <a:t>StudentRegistration</a:t>
            </a:r>
            <a:endParaRPr lang="it-IT" b="1" dirty="0"/>
          </a:p>
          <a:p>
            <a:pPr marL="285750" indent="-285750">
              <a:buFont typeface="Arial" panose="020B0604020202020204" pitchFamily="34" charset="0"/>
              <a:buChar char="•"/>
            </a:pPr>
            <a:r>
              <a:rPr lang="it-IT" b="1" dirty="0" err="1"/>
              <a:t>StudentSenRequest</a:t>
            </a:r>
            <a:endParaRPr lang="it-IT" b="1" dirty="0"/>
          </a:p>
          <a:p>
            <a:pPr marL="285750" indent="-285750">
              <a:buFont typeface="Arial" panose="020B0604020202020204" pitchFamily="34" charset="0"/>
              <a:buChar char="•"/>
            </a:pPr>
            <a:r>
              <a:rPr lang="it-IT" b="1" dirty="0"/>
              <a:t>…</a:t>
            </a:r>
          </a:p>
        </p:txBody>
      </p:sp>
    </p:spTree>
    <p:extLst>
      <p:ext uri="{BB962C8B-B14F-4D97-AF65-F5344CB8AC3E}">
        <p14:creationId xmlns:p14="http://schemas.microsoft.com/office/powerpoint/2010/main" val="3227932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4" name="Immagine 3" descr="Immagine che contiene screenshot, sedendo, monitor, nero&#10;&#10;Descrizione generata automaticamente">
            <a:extLst>
              <a:ext uri="{FF2B5EF4-FFF2-40B4-BE49-F238E27FC236}">
                <a16:creationId xmlns:a16="http://schemas.microsoft.com/office/drawing/2014/main" id="{2FDDE110-433A-4552-BCA0-E11A0C165154}"/>
              </a:ext>
            </a:extLst>
          </p:cNvPr>
          <p:cNvPicPr>
            <a:picLocks noChangeAspect="1"/>
          </p:cNvPicPr>
          <p:nvPr/>
        </p:nvPicPr>
        <p:blipFill>
          <a:blip r:embed="rId3"/>
          <a:stretch>
            <a:fillRect/>
          </a:stretch>
        </p:blipFill>
        <p:spPr>
          <a:xfrm>
            <a:off x="661229" y="833075"/>
            <a:ext cx="10869542" cy="5191850"/>
          </a:xfrm>
          <a:prstGeom prst="rect">
            <a:avLst/>
          </a:prstGeom>
        </p:spPr>
      </p:pic>
    </p:spTree>
    <p:extLst>
      <p:ext uri="{BB962C8B-B14F-4D97-AF65-F5344CB8AC3E}">
        <p14:creationId xmlns:p14="http://schemas.microsoft.com/office/powerpoint/2010/main" val="3877789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Package </a:t>
            </a:r>
            <a:r>
              <a:rPr lang="it-IT" dirty="0" err="1"/>
              <a:t>View</a:t>
            </a:r>
            <a:endParaRPr lang="it-IT" dirty="0"/>
          </a:p>
        </p:txBody>
      </p:sp>
      <p:sp>
        <p:nvSpPr>
          <p:cNvPr id="6" name="Segnaposto testo 42">
            <a:extLst>
              <a:ext uri="{FF2B5EF4-FFF2-40B4-BE49-F238E27FC236}">
                <a16:creationId xmlns:a16="http://schemas.microsoft.com/office/drawing/2014/main" id="{C18768A2-894E-4B34-8F63-E369061EDCD7}"/>
              </a:ext>
            </a:extLst>
          </p:cNvPr>
          <p:cNvSpPr txBox="1">
            <a:spLocks/>
          </p:cNvSpPr>
          <p:nvPr/>
        </p:nvSpPr>
        <p:spPr>
          <a:xfrm>
            <a:off x="446314" y="1179181"/>
            <a:ext cx="11174186" cy="51786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In questo sottosistema sono presenti le pagine JSP che serviranno per la visualizzazione della piattaforma. Le pagine JSP sono categorizzate per il tipo di utente.</a:t>
            </a:r>
            <a:r>
              <a:rPr lang="it-IT" b="1" dirty="0"/>
              <a:t> </a:t>
            </a:r>
          </a:p>
          <a:p>
            <a:r>
              <a:rPr lang="it-IT" b="1" dirty="0"/>
              <a:t>Pagine JSP Admin:</a:t>
            </a:r>
          </a:p>
          <a:p>
            <a:pPr marL="285750" indent="-285750">
              <a:buFont typeface="Arial" panose="020B0604020202020204" pitchFamily="34" charset="0"/>
              <a:buChar char="•"/>
            </a:pPr>
            <a:r>
              <a:rPr lang="it-IT" dirty="0" err="1"/>
              <a:t>ViewRequest</a:t>
            </a:r>
            <a:r>
              <a:rPr lang="it-IT" dirty="0"/>
              <a:t> JSP: permette di visualizzare una richiesta appunti in modo specifico;</a:t>
            </a:r>
          </a:p>
          <a:p>
            <a:pPr marL="285750" indent="-285750">
              <a:buFont typeface="Arial" panose="020B0604020202020204" pitchFamily="34" charset="0"/>
              <a:buChar char="•"/>
            </a:pPr>
            <a:r>
              <a:rPr lang="it-IT" dirty="0" err="1"/>
              <a:t>HomeAdmin</a:t>
            </a:r>
            <a:r>
              <a:rPr lang="it-IT" dirty="0"/>
              <a:t> JSP: permette di visualizzare la home page lato Admin; </a:t>
            </a:r>
          </a:p>
          <a:p>
            <a:pPr marL="285750" indent="-285750">
              <a:buFont typeface="Arial" panose="020B0604020202020204" pitchFamily="34" charset="0"/>
              <a:buChar char="•"/>
            </a:pPr>
            <a:r>
              <a:rPr lang="it-IT" dirty="0"/>
              <a:t> </a:t>
            </a:r>
            <a:r>
              <a:rPr lang="it-IT" dirty="0" err="1"/>
              <a:t>ListRequest</a:t>
            </a:r>
            <a:r>
              <a:rPr lang="it-IT" dirty="0"/>
              <a:t> JSP: permette di visualizzare tutte le richieste di pubblicazioni appunti; </a:t>
            </a:r>
          </a:p>
          <a:p>
            <a:pPr marL="285750" indent="-285750">
              <a:buFont typeface="Arial" panose="020B0604020202020204" pitchFamily="34" charset="0"/>
              <a:buChar char="•"/>
            </a:pPr>
            <a:r>
              <a:rPr lang="it-IT" dirty="0" err="1"/>
              <a:t>ProfilePrivateAdmin</a:t>
            </a:r>
            <a:r>
              <a:rPr lang="it-IT" dirty="0"/>
              <a:t> JSP: permette di visualizzare i dati dell’admin; </a:t>
            </a:r>
          </a:p>
          <a:p>
            <a:r>
              <a:rPr lang="it-IT" b="1" dirty="0"/>
              <a:t>Pagine JSP Studente:</a:t>
            </a:r>
          </a:p>
          <a:p>
            <a:pPr marL="285750" indent="-285750">
              <a:buFont typeface="Arial" panose="020B0604020202020204" pitchFamily="34" charset="0"/>
              <a:buChar char="•"/>
            </a:pPr>
            <a:r>
              <a:rPr lang="it-IT" dirty="0" err="1"/>
              <a:t>HomeStudent</a:t>
            </a:r>
            <a:r>
              <a:rPr lang="it-IT" dirty="0"/>
              <a:t> JSP: permette di visualizzare la home page lato </a:t>
            </a:r>
            <a:r>
              <a:rPr lang="it-IT" dirty="0" err="1"/>
              <a:t>Student</a:t>
            </a:r>
            <a:r>
              <a:rPr lang="it-IT" dirty="0"/>
              <a:t>;</a:t>
            </a:r>
          </a:p>
          <a:p>
            <a:pPr marL="285750" indent="-285750">
              <a:buFont typeface="Arial" panose="020B0604020202020204" pitchFamily="34" charset="0"/>
              <a:buChar char="•"/>
            </a:pPr>
            <a:r>
              <a:rPr lang="it-IT" dirty="0"/>
              <a:t> </a:t>
            </a:r>
            <a:r>
              <a:rPr lang="it-IT" dirty="0" err="1"/>
              <a:t>ListNote</a:t>
            </a:r>
            <a:r>
              <a:rPr lang="it-IT" dirty="0"/>
              <a:t> JSP: permette di visualizzare tutte le note pubblicate sulla piattaforma; </a:t>
            </a:r>
          </a:p>
          <a:p>
            <a:pPr marL="285750" indent="-285750">
              <a:buFont typeface="Arial" panose="020B0604020202020204" pitchFamily="34" charset="0"/>
              <a:buChar char="•"/>
            </a:pPr>
            <a:r>
              <a:rPr lang="it-IT" dirty="0" err="1"/>
              <a:t>ProfilePrivateStudent</a:t>
            </a:r>
            <a:r>
              <a:rPr lang="it-IT" dirty="0"/>
              <a:t> JSP: permette di visualizzare ed eventualmente modificare il proprio profilo utente; </a:t>
            </a:r>
          </a:p>
          <a:p>
            <a:pPr marL="285750" indent="-285750">
              <a:buFont typeface="Arial" panose="020B0604020202020204" pitchFamily="34" charset="0"/>
              <a:buChar char="•"/>
            </a:pPr>
            <a:r>
              <a:rPr lang="it-IT" dirty="0"/>
              <a:t> </a:t>
            </a:r>
            <a:r>
              <a:rPr lang="it-IT" dirty="0" err="1"/>
              <a:t>ProfileStudent</a:t>
            </a:r>
            <a:r>
              <a:rPr lang="it-IT" dirty="0"/>
              <a:t> JSP: permette di visualizzare il profilo di altri studenti; </a:t>
            </a:r>
          </a:p>
          <a:p>
            <a:pPr marL="285750" indent="-285750">
              <a:buFont typeface="Arial" panose="020B0604020202020204" pitchFamily="34" charset="0"/>
              <a:buChar char="•"/>
            </a:pPr>
            <a:r>
              <a:rPr lang="it-IT" dirty="0" err="1"/>
              <a:t>RequestForm</a:t>
            </a:r>
            <a:r>
              <a:rPr lang="it-IT" dirty="0"/>
              <a:t> JSP: permette di inoltrare una richiesta di condivisione appunti agli admin; </a:t>
            </a:r>
          </a:p>
          <a:p>
            <a:pPr marL="285750" indent="-285750">
              <a:buFont typeface="Arial" panose="020B0604020202020204" pitchFamily="34" charset="0"/>
              <a:buChar char="•"/>
            </a:pPr>
            <a:r>
              <a:rPr lang="it-IT" dirty="0" err="1"/>
              <a:t>SignUp</a:t>
            </a:r>
            <a:r>
              <a:rPr lang="it-IT" dirty="0"/>
              <a:t> JSP: permette all’utente di registrarsi alla piattaforma; </a:t>
            </a:r>
          </a:p>
          <a:p>
            <a:pPr marL="285750" indent="-285750">
              <a:buFont typeface="Arial" panose="020B0604020202020204" pitchFamily="34" charset="0"/>
              <a:buChar char="•"/>
            </a:pPr>
            <a:r>
              <a:rPr lang="it-IT" dirty="0" err="1"/>
              <a:t>ViewNoteJSP</a:t>
            </a:r>
            <a:r>
              <a:rPr lang="it-IT" dirty="0"/>
              <a:t>: permette di visualizzare ed eventualmente scaricare una nota in particolare;</a:t>
            </a:r>
            <a:endParaRPr lang="it-IT" b="1" dirty="0"/>
          </a:p>
        </p:txBody>
      </p:sp>
    </p:spTree>
    <p:extLst>
      <p:ext uri="{BB962C8B-B14F-4D97-AF65-F5344CB8AC3E}">
        <p14:creationId xmlns:p14="http://schemas.microsoft.com/office/powerpoint/2010/main" val="1547702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descr="Immagine che contiene screenshot&#10;&#10;Descrizione generata automaticamente">
            <a:extLst>
              <a:ext uri="{FF2B5EF4-FFF2-40B4-BE49-F238E27FC236}">
                <a16:creationId xmlns:a16="http://schemas.microsoft.com/office/drawing/2014/main" id="{2B5C70DF-920C-4906-B9F1-920FC9F93904}"/>
              </a:ext>
            </a:extLst>
          </p:cNvPr>
          <p:cNvPicPr>
            <a:picLocks noChangeAspect="1"/>
          </p:cNvPicPr>
          <p:nvPr/>
        </p:nvPicPr>
        <p:blipFill>
          <a:blip r:embed="rId3"/>
          <a:stretch>
            <a:fillRect/>
          </a:stretch>
        </p:blipFill>
        <p:spPr>
          <a:xfrm>
            <a:off x="1348795" y="0"/>
            <a:ext cx="9494409" cy="6858000"/>
          </a:xfrm>
          <a:prstGeom prst="rect">
            <a:avLst/>
          </a:prstGeom>
        </p:spPr>
      </p:pic>
    </p:spTree>
    <p:extLst>
      <p:ext uri="{BB962C8B-B14F-4D97-AF65-F5344CB8AC3E}">
        <p14:creationId xmlns:p14="http://schemas.microsoft.com/office/powerpoint/2010/main" val="3050278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508907" y="3133534"/>
            <a:ext cx="11174186" cy="590931"/>
          </a:xfrm>
        </p:spPr>
        <p:txBody>
          <a:bodyPr rtlCol="0"/>
          <a:lstStyle/>
          <a:p>
            <a:pPr algn="ctr" rtl="0"/>
            <a:r>
              <a:rPr lang="it-IT" dirty="0"/>
              <a:t>Class </a:t>
            </a:r>
            <a:r>
              <a:rPr lang="it-IT" dirty="0" err="1"/>
              <a:t>Diagram</a:t>
            </a:r>
            <a:endParaRPr lang="it-IT" dirty="0"/>
          </a:p>
        </p:txBody>
      </p:sp>
    </p:spTree>
    <p:extLst>
      <p:ext uri="{BB962C8B-B14F-4D97-AF65-F5344CB8AC3E}">
        <p14:creationId xmlns:p14="http://schemas.microsoft.com/office/powerpoint/2010/main" val="545942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a:extLst>
              <a:ext uri="{FF2B5EF4-FFF2-40B4-BE49-F238E27FC236}">
                <a16:creationId xmlns:a16="http://schemas.microsoft.com/office/drawing/2014/main" id="{8A882487-A325-4090-A959-7241F527CF64}"/>
              </a:ext>
            </a:extLst>
          </p:cNvPr>
          <p:cNvPicPr>
            <a:picLocks noChangeAspect="1"/>
          </p:cNvPicPr>
          <p:nvPr/>
        </p:nvPicPr>
        <p:blipFill>
          <a:blip r:embed="rId3"/>
          <a:stretch>
            <a:fillRect/>
          </a:stretch>
        </p:blipFill>
        <p:spPr>
          <a:xfrm>
            <a:off x="3183811" y="90822"/>
            <a:ext cx="5824378" cy="6676356"/>
          </a:xfrm>
          <a:prstGeom prst="rect">
            <a:avLst/>
          </a:prstGeom>
        </p:spPr>
      </p:pic>
    </p:spTree>
    <p:extLst>
      <p:ext uri="{BB962C8B-B14F-4D97-AF65-F5344CB8AC3E}">
        <p14:creationId xmlns:p14="http://schemas.microsoft.com/office/powerpoint/2010/main" val="1853124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a:extLst>
              <a:ext uri="{FF2B5EF4-FFF2-40B4-BE49-F238E27FC236}">
                <a16:creationId xmlns:a16="http://schemas.microsoft.com/office/drawing/2014/main" id="{7ADC7242-8647-4CBD-ADC9-EF9FEB686539}"/>
              </a:ext>
            </a:extLst>
          </p:cNvPr>
          <p:cNvPicPr>
            <a:picLocks noChangeAspect="1"/>
          </p:cNvPicPr>
          <p:nvPr/>
        </p:nvPicPr>
        <p:blipFill>
          <a:blip r:embed="rId3"/>
          <a:stretch>
            <a:fillRect/>
          </a:stretch>
        </p:blipFill>
        <p:spPr>
          <a:xfrm>
            <a:off x="3930528" y="0"/>
            <a:ext cx="4330944" cy="6858000"/>
          </a:xfrm>
          <a:prstGeom prst="rect">
            <a:avLst/>
          </a:prstGeom>
        </p:spPr>
      </p:pic>
    </p:spTree>
    <p:extLst>
      <p:ext uri="{BB962C8B-B14F-4D97-AF65-F5344CB8AC3E}">
        <p14:creationId xmlns:p14="http://schemas.microsoft.com/office/powerpoint/2010/main" val="1761274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4" name="Immagine 3" descr="Immagine che contiene screenshot, portatile, computer, sedendo&#10;&#10;Descrizione generata automaticamente">
            <a:extLst>
              <a:ext uri="{FF2B5EF4-FFF2-40B4-BE49-F238E27FC236}">
                <a16:creationId xmlns:a16="http://schemas.microsoft.com/office/drawing/2014/main" id="{58560F4D-A42F-44EE-8F35-49485A39333A}"/>
              </a:ext>
            </a:extLst>
          </p:cNvPr>
          <p:cNvPicPr>
            <a:picLocks noChangeAspect="1"/>
          </p:cNvPicPr>
          <p:nvPr/>
        </p:nvPicPr>
        <p:blipFill>
          <a:blip r:embed="rId3"/>
          <a:stretch>
            <a:fillRect/>
          </a:stretch>
        </p:blipFill>
        <p:spPr>
          <a:xfrm>
            <a:off x="4617670" y="0"/>
            <a:ext cx="2956659" cy="6858000"/>
          </a:xfrm>
          <a:prstGeom prst="rect">
            <a:avLst/>
          </a:prstGeom>
        </p:spPr>
      </p:pic>
    </p:spTree>
    <p:extLst>
      <p:ext uri="{BB962C8B-B14F-4D97-AF65-F5344CB8AC3E}">
        <p14:creationId xmlns:p14="http://schemas.microsoft.com/office/powerpoint/2010/main" val="2375994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Funzionalità principali</a:t>
            </a:r>
          </a:p>
        </p:txBody>
      </p:sp>
      <p:sp>
        <p:nvSpPr>
          <p:cNvPr id="38" name="Segnaposto testo 37">
            <a:extLst>
              <a:ext uri="{FF2B5EF4-FFF2-40B4-BE49-F238E27FC236}">
                <a16:creationId xmlns:a16="http://schemas.microsoft.com/office/drawing/2014/main" id="{AC4CB2C1-7DE3-44DC-A4F5-55C9466AE9FE}"/>
              </a:ext>
            </a:extLst>
          </p:cNvPr>
          <p:cNvSpPr>
            <a:spLocks noGrp="1"/>
          </p:cNvSpPr>
          <p:nvPr>
            <p:ph type="body" sz="quarter" idx="14"/>
          </p:nvPr>
        </p:nvSpPr>
        <p:spPr>
          <a:xfrm>
            <a:off x="286061" y="3802065"/>
            <a:ext cx="2820761" cy="334508"/>
          </a:xfrm>
        </p:spPr>
        <p:txBody>
          <a:bodyPr rtlCol="0"/>
          <a:lstStyle/>
          <a:p>
            <a:pPr rtl="0"/>
            <a:r>
              <a:rPr lang="it-IT" dirty="0"/>
              <a:t>Richiesta condivisione</a:t>
            </a:r>
          </a:p>
        </p:txBody>
      </p:sp>
      <p:sp>
        <p:nvSpPr>
          <p:cNvPr id="41" name="Segnaposto testo 40">
            <a:extLst>
              <a:ext uri="{FF2B5EF4-FFF2-40B4-BE49-F238E27FC236}">
                <a16:creationId xmlns:a16="http://schemas.microsoft.com/office/drawing/2014/main" id="{DFFB9D38-CDF6-45F7-A615-007F303B1A03}"/>
              </a:ext>
            </a:extLst>
          </p:cNvPr>
          <p:cNvSpPr>
            <a:spLocks noGrp="1"/>
          </p:cNvSpPr>
          <p:nvPr>
            <p:ph type="body" sz="quarter" idx="17"/>
          </p:nvPr>
        </p:nvSpPr>
        <p:spPr>
          <a:xfrm>
            <a:off x="286061" y="4294302"/>
            <a:ext cx="2820761" cy="1877898"/>
          </a:xfrm>
        </p:spPr>
        <p:txBody>
          <a:bodyPr rtlCol="0"/>
          <a:lstStyle/>
          <a:p>
            <a:pPr rtl="0"/>
            <a:r>
              <a:rPr lang="it-IT" dirty="0"/>
              <a:t>Per garantire la qualità degli appunti presenti sulla piattaforma la condivisione degli appunti non è immediata in quanto avviene tramite una richiesta che sarà poi controllata dal gestore del sistema per approvarla o rifiutarla.</a:t>
            </a:r>
          </a:p>
        </p:txBody>
      </p:sp>
      <p:sp>
        <p:nvSpPr>
          <p:cNvPr id="39" name="Segnaposto testo 38">
            <a:extLst>
              <a:ext uri="{FF2B5EF4-FFF2-40B4-BE49-F238E27FC236}">
                <a16:creationId xmlns:a16="http://schemas.microsoft.com/office/drawing/2014/main" id="{78932DB0-2733-4BAD-BB5D-9536D20E0907}"/>
              </a:ext>
            </a:extLst>
          </p:cNvPr>
          <p:cNvSpPr>
            <a:spLocks noGrp="1"/>
          </p:cNvSpPr>
          <p:nvPr>
            <p:ph type="body" sz="quarter" idx="15"/>
          </p:nvPr>
        </p:nvSpPr>
        <p:spPr>
          <a:xfrm>
            <a:off x="3359914" y="3802065"/>
            <a:ext cx="2820761" cy="334508"/>
          </a:xfrm>
        </p:spPr>
        <p:txBody>
          <a:bodyPr rtlCol="0"/>
          <a:lstStyle/>
          <a:p>
            <a:pPr rtl="0"/>
            <a:r>
              <a:rPr lang="it-IT" dirty="0"/>
              <a:t>Ricerca</a:t>
            </a:r>
          </a:p>
        </p:txBody>
      </p:sp>
      <p:sp>
        <p:nvSpPr>
          <p:cNvPr id="42" name="Segnaposto testo 41">
            <a:extLst>
              <a:ext uri="{FF2B5EF4-FFF2-40B4-BE49-F238E27FC236}">
                <a16:creationId xmlns:a16="http://schemas.microsoft.com/office/drawing/2014/main" id="{6FB540F0-2ABD-4D9C-AA51-A68864DD7851}"/>
              </a:ext>
            </a:extLst>
          </p:cNvPr>
          <p:cNvSpPr>
            <a:spLocks noGrp="1"/>
          </p:cNvSpPr>
          <p:nvPr>
            <p:ph type="body" sz="quarter" idx="18"/>
          </p:nvPr>
        </p:nvSpPr>
        <p:spPr>
          <a:xfrm>
            <a:off x="3359914" y="4294302"/>
            <a:ext cx="2820761" cy="1658441"/>
          </a:xfrm>
        </p:spPr>
        <p:txBody>
          <a:bodyPr rtlCol="0"/>
          <a:lstStyle/>
          <a:p>
            <a:pPr rtl="0"/>
            <a:r>
              <a:rPr lang="it-IT" dirty="0"/>
              <a:t>Attraverso un’interfaccia utente immediata e semplice da usare abbiamo implementato la ricerca degli appunti e degli studenti iscritti alla piattaforma.</a:t>
            </a:r>
          </a:p>
        </p:txBody>
      </p:sp>
      <p:sp>
        <p:nvSpPr>
          <p:cNvPr id="40" name="Segnaposto testo 39">
            <a:extLst>
              <a:ext uri="{FF2B5EF4-FFF2-40B4-BE49-F238E27FC236}">
                <a16:creationId xmlns:a16="http://schemas.microsoft.com/office/drawing/2014/main" id="{8849DCBF-FE6C-4038-BE61-0BE3E249C355}"/>
              </a:ext>
            </a:extLst>
          </p:cNvPr>
          <p:cNvSpPr>
            <a:spLocks noGrp="1"/>
          </p:cNvSpPr>
          <p:nvPr>
            <p:ph type="body" sz="quarter" idx="16"/>
          </p:nvPr>
        </p:nvSpPr>
        <p:spPr>
          <a:xfrm>
            <a:off x="6433767" y="3837485"/>
            <a:ext cx="2820761" cy="334508"/>
          </a:xfrm>
        </p:spPr>
        <p:txBody>
          <a:bodyPr rtlCol="0"/>
          <a:lstStyle/>
          <a:p>
            <a:pPr rtl="0"/>
            <a:r>
              <a:rPr lang="it-IT" dirty="0"/>
              <a:t>Recensione appunti</a:t>
            </a:r>
          </a:p>
        </p:txBody>
      </p:sp>
      <p:sp>
        <p:nvSpPr>
          <p:cNvPr id="43" name="Segnaposto testo 42">
            <a:extLst>
              <a:ext uri="{FF2B5EF4-FFF2-40B4-BE49-F238E27FC236}">
                <a16:creationId xmlns:a16="http://schemas.microsoft.com/office/drawing/2014/main" id="{E0FF0889-3DA9-4826-A04E-4A4BD4C04CA1}"/>
              </a:ext>
            </a:extLst>
          </p:cNvPr>
          <p:cNvSpPr>
            <a:spLocks noGrp="1"/>
          </p:cNvSpPr>
          <p:nvPr>
            <p:ph type="body" sz="quarter" idx="19"/>
          </p:nvPr>
        </p:nvSpPr>
        <p:spPr>
          <a:xfrm>
            <a:off x="6433767" y="4329722"/>
            <a:ext cx="2820761" cy="1658441"/>
          </a:xfrm>
        </p:spPr>
        <p:txBody>
          <a:bodyPr rtlCol="0"/>
          <a:lstStyle/>
          <a:p>
            <a:pPr rtl="0"/>
            <a:r>
              <a:rPr lang="it-IT" dirty="0"/>
              <a:t>Il sistema permetterà allo studente di effettuare una recensione ad ogni appunto tramite il numero delle stelline e un commento.</a:t>
            </a:r>
          </a:p>
        </p:txBody>
      </p:sp>
      <p:sp>
        <p:nvSpPr>
          <p:cNvPr id="12" name="Segnaposto testo 38">
            <a:extLst>
              <a:ext uri="{FF2B5EF4-FFF2-40B4-BE49-F238E27FC236}">
                <a16:creationId xmlns:a16="http://schemas.microsoft.com/office/drawing/2014/main" id="{17765CDB-004C-45E8-8596-7E3D121724A9}"/>
              </a:ext>
            </a:extLst>
          </p:cNvPr>
          <p:cNvSpPr txBox="1">
            <a:spLocks/>
          </p:cNvSpPr>
          <p:nvPr/>
        </p:nvSpPr>
        <p:spPr>
          <a:xfrm>
            <a:off x="8799739" y="3802065"/>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Download</a:t>
            </a:r>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9254528" y="4329722"/>
            <a:ext cx="2820761" cy="16584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Per rendere sempre attiva la condivisione degli appunti e quindi l’affluenza delle risorse sulla piattaforma: Lo studente dopo un certo limite di appunti scaricati dovrà obbligatoriamente condividere un suo appunto per poter resettare tale limite. </a:t>
            </a:r>
          </a:p>
        </p:txBody>
      </p:sp>
      <p:pic>
        <p:nvPicPr>
          <p:cNvPr id="21" name="Segnaposto immagine 20" descr="Immagine che contiene parcheggio, computer&#10;&#10;Descrizione generata automaticamente">
            <a:extLst>
              <a:ext uri="{FF2B5EF4-FFF2-40B4-BE49-F238E27FC236}">
                <a16:creationId xmlns:a16="http://schemas.microsoft.com/office/drawing/2014/main" id="{D0AED7DB-89E5-4ADA-88CF-1B9CD1F75AE0}"/>
              </a:ext>
            </a:extLst>
          </p:cNvPr>
          <p:cNvPicPr>
            <a:picLocks noGrp="1" noChangeAspect="1"/>
          </p:cNvPicPr>
          <p:nvPr>
            <p:ph type="pic" sz="quarter" idx="13"/>
          </p:nvPr>
        </p:nvPicPr>
        <p:blipFill>
          <a:blip r:embed="rId3"/>
          <a:srcRect t="34052" b="34052"/>
          <a:stretch>
            <a:fillRect/>
          </a:stretch>
        </p:blipFill>
        <p:spPr/>
      </p:pic>
    </p:spTree>
    <p:extLst>
      <p:ext uri="{BB962C8B-B14F-4D97-AF65-F5344CB8AC3E}">
        <p14:creationId xmlns:p14="http://schemas.microsoft.com/office/powerpoint/2010/main" val="4284431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descr="Immagine che contiene screenshot&#10;&#10;Descrizione generata automaticamente">
            <a:extLst>
              <a:ext uri="{FF2B5EF4-FFF2-40B4-BE49-F238E27FC236}">
                <a16:creationId xmlns:a16="http://schemas.microsoft.com/office/drawing/2014/main" id="{CB1ADD63-44CE-4447-825A-91206C0BCD74}"/>
              </a:ext>
            </a:extLst>
          </p:cNvPr>
          <p:cNvPicPr>
            <a:picLocks noChangeAspect="1"/>
          </p:cNvPicPr>
          <p:nvPr/>
        </p:nvPicPr>
        <p:blipFill>
          <a:blip r:embed="rId3"/>
          <a:stretch>
            <a:fillRect/>
          </a:stretch>
        </p:blipFill>
        <p:spPr>
          <a:xfrm>
            <a:off x="3863877" y="0"/>
            <a:ext cx="4464245" cy="6858000"/>
          </a:xfrm>
          <a:prstGeom prst="rect">
            <a:avLst/>
          </a:prstGeom>
        </p:spPr>
      </p:pic>
    </p:spTree>
    <p:extLst>
      <p:ext uri="{BB962C8B-B14F-4D97-AF65-F5344CB8AC3E}">
        <p14:creationId xmlns:p14="http://schemas.microsoft.com/office/powerpoint/2010/main" val="2715242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a:prstGeom prst="rect">
            <a:avLst/>
          </a:prstGeom>
        </p:spPr>
        <p:txBody>
          <a:bodyPr wrap="square" rtlCol="0" anchor="ctr">
            <a:normAutofit/>
          </a:bodyPr>
          <a:lstStyle/>
          <a:p>
            <a:pPr rtl="0"/>
            <a:r>
              <a:rPr lang="it-IT" dirty="0"/>
              <a:t>Testing </a:t>
            </a:r>
          </a:p>
        </p:txBody>
      </p:sp>
      <p:pic>
        <p:nvPicPr>
          <p:cNvPr id="3" name="Segnaposto contenuto 2" descr="Immagine che contiene computer, orologio, tavolo, disegnando&#10;&#10;Descrizione generata automaticamente">
            <a:extLst>
              <a:ext uri="{FF2B5EF4-FFF2-40B4-BE49-F238E27FC236}">
                <a16:creationId xmlns:a16="http://schemas.microsoft.com/office/drawing/2014/main" id="{A40A6E71-E534-4916-9112-B31AE8BC43DD}"/>
              </a:ext>
            </a:extLst>
          </p:cNvPr>
          <p:cNvPicPr>
            <a:picLocks noGrp="1" noChangeAspect="1"/>
          </p:cNvPicPr>
          <p:nvPr>
            <p:ph sz="half" idx="1"/>
          </p:nvPr>
        </p:nvPicPr>
        <p:blipFill>
          <a:blip r:embed="rId3"/>
          <a:stretch>
            <a:fillRect/>
          </a:stretch>
        </p:blipFill>
        <p:spPr>
          <a:xfrm>
            <a:off x="1100138" y="2028825"/>
            <a:ext cx="4410251" cy="3608388"/>
          </a:xfrm>
        </p:spPr>
      </p:pic>
      <p:graphicFrame>
        <p:nvGraphicFramePr>
          <p:cNvPr id="15" name="Segnaposto contenuto 12">
            <a:extLst>
              <a:ext uri="{FF2B5EF4-FFF2-40B4-BE49-F238E27FC236}">
                <a16:creationId xmlns:a16="http://schemas.microsoft.com/office/drawing/2014/main" id="{6D3219ED-2DC8-41FB-9814-F82F2B41E5B3}"/>
              </a:ext>
            </a:extLst>
          </p:cNvPr>
          <p:cNvGraphicFramePr>
            <a:graphicFrameLocks noGrp="1"/>
          </p:cNvGraphicFramePr>
          <p:nvPr>
            <p:ph sz="half" idx="2"/>
            <p:extLst>
              <p:ext uri="{D42A27DB-BD31-4B8C-83A1-F6EECF244321}">
                <p14:modId xmlns:p14="http://schemas.microsoft.com/office/powerpoint/2010/main" val="2839883121"/>
              </p:ext>
            </p:extLst>
          </p:nvPr>
        </p:nvGraphicFramePr>
        <p:xfrm>
          <a:off x="64389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4405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244477"/>
            <a:ext cx="5170715" cy="1588127"/>
          </a:xfrm>
          <a:prstGeom prst="rect">
            <a:avLst/>
          </a:prstGeom>
        </p:spPr>
        <p:txBody>
          <a:bodyPr wrap="square" rtlCol="0" anchor="ctr">
            <a:normAutofit/>
          </a:bodyPr>
          <a:lstStyle/>
          <a:p>
            <a:pPr rtl="0"/>
            <a:r>
              <a:rPr lang="it-IT" dirty="0" err="1"/>
              <a:t>Implement</a:t>
            </a:r>
            <a:r>
              <a:rPr lang="it-IT" dirty="0"/>
              <a:t> </a:t>
            </a:r>
          </a:p>
        </p:txBody>
      </p:sp>
      <p:sp>
        <p:nvSpPr>
          <p:cNvPr id="7" name="Segnaposto testo 6">
            <a:extLst>
              <a:ext uri="{FF2B5EF4-FFF2-40B4-BE49-F238E27FC236}">
                <a16:creationId xmlns:a16="http://schemas.microsoft.com/office/drawing/2014/main" id="{39EC3184-0BEF-4E2B-A837-E7EA94E93C75}"/>
              </a:ext>
            </a:extLst>
          </p:cNvPr>
          <p:cNvSpPr>
            <a:spLocks noGrp="1"/>
          </p:cNvSpPr>
          <p:nvPr>
            <p:ph type="body" sz="quarter" idx="17"/>
          </p:nvPr>
        </p:nvSpPr>
        <p:spPr>
          <a:xfrm>
            <a:off x="6096000" y="1779341"/>
            <a:ext cx="5045529" cy="553536"/>
          </a:xfrm>
        </p:spPr>
        <p:txBody>
          <a:bodyPr/>
          <a:lstStyle/>
          <a:p>
            <a:r>
              <a:rPr lang="it-IT" sz="2000" dirty="0">
                <a:latin typeface="Aharoni" panose="02010803020104030203" pitchFamily="2" charset="-79"/>
                <a:ea typeface="Lustria"/>
                <a:cs typeface="Aharoni" panose="02010803020104030203" pitchFamily="2" charset="-79"/>
                <a:sym typeface="Lustria"/>
              </a:rPr>
              <a:t>Testing di unit</a:t>
            </a:r>
            <a:r>
              <a:rPr lang="it-IT" sz="2000" b="1" dirty="0">
                <a:latin typeface="Aharoni" panose="02010803020104030203" pitchFamily="2" charset="-79"/>
                <a:ea typeface="Lustria"/>
                <a:cs typeface="Aharoni" panose="02010803020104030203" pitchFamily="2" charset="-79"/>
                <a:sym typeface="Lustria"/>
              </a:rPr>
              <a:t>à</a:t>
            </a:r>
            <a:r>
              <a:rPr lang="it-IT" sz="2000" dirty="0">
                <a:latin typeface="Aharoni" panose="02010803020104030203" pitchFamily="2" charset="-79"/>
                <a:ea typeface="Lustria"/>
                <a:cs typeface="Aharoni" panose="02010803020104030203" pitchFamily="2" charset="-79"/>
                <a:sym typeface="Lustria"/>
              </a:rPr>
              <a:t> e integrazione realizzato con </a:t>
            </a:r>
            <a:r>
              <a:rPr lang="it-IT" sz="2000" dirty="0" err="1">
                <a:latin typeface="Aharoni" panose="02010803020104030203" pitchFamily="2" charset="-79"/>
                <a:ea typeface="Lustria"/>
                <a:cs typeface="Aharoni" panose="02010803020104030203" pitchFamily="2" charset="-79"/>
                <a:sym typeface="Lustria"/>
              </a:rPr>
              <a:t>JUnit</a:t>
            </a:r>
            <a:endParaRPr lang="it-IT" sz="2000" dirty="0">
              <a:latin typeface="Aharoni" panose="02010803020104030203" pitchFamily="2" charset="-79"/>
              <a:ea typeface="Lustria"/>
              <a:cs typeface="Aharoni" panose="02010803020104030203" pitchFamily="2" charset="-79"/>
              <a:sym typeface="Lustria"/>
            </a:endParaRPr>
          </a:p>
          <a:p>
            <a:endParaRPr lang="it-IT" dirty="0"/>
          </a:p>
        </p:txBody>
      </p:sp>
      <p:pic>
        <p:nvPicPr>
          <p:cNvPr id="15" name="Immagine 14" descr="Immagine che contiene disegnando&#10;&#10;Descrizione generata automaticamente">
            <a:extLst>
              <a:ext uri="{FF2B5EF4-FFF2-40B4-BE49-F238E27FC236}">
                <a16:creationId xmlns:a16="http://schemas.microsoft.com/office/drawing/2014/main" id="{DC01151E-AE11-43F4-98B8-36BF1EFCF8D7}"/>
              </a:ext>
            </a:extLst>
          </p:cNvPr>
          <p:cNvPicPr>
            <a:picLocks noChangeAspect="1"/>
          </p:cNvPicPr>
          <p:nvPr/>
        </p:nvPicPr>
        <p:blipFill>
          <a:blip r:embed="rId3"/>
          <a:stretch>
            <a:fillRect/>
          </a:stretch>
        </p:blipFill>
        <p:spPr>
          <a:xfrm>
            <a:off x="655866" y="1251247"/>
            <a:ext cx="3981450" cy="1609725"/>
          </a:xfrm>
          <a:prstGeom prst="rect">
            <a:avLst/>
          </a:prstGeom>
        </p:spPr>
      </p:pic>
      <p:pic>
        <p:nvPicPr>
          <p:cNvPr id="19" name="Google Shape;163;g6dc4fc2144_0_2">
            <a:extLst>
              <a:ext uri="{FF2B5EF4-FFF2-40B4-BE49-F238E27FC236}">
                <a16:creationId xmlns:a16="http://schemas.microsoft.com/office/drawing/2014/main" id="{0CF31BC0-2B48-42D9-953D-37F53CD08AB7}"/>
              </a:ext>
            </a:extLst>
          </p:cNvPr>
          <p:cNvPicPr preferRelativeResize="0"/>
          <p:nvPr/>
        </p:nvPicPr>
        <p:blipFill>
          <a:blip r:embed="rId4">
            <a:alphaModFix/>
          </a:blip>
          <a:stretch>
            <a:fillRect/>
          </a:stretch>
        </p:blipFill>
        <p:spPr>
          <a:xfrm>
            <a:off x="786496" y="3684585"/>
            <a:ext cx="2857500" cy="2571750"/>
          </a:xfrm>
          <a:prstGeom prst="rect">
            <a:avLst/>
          </a:prstGeom>
          <a:noFill/>
          <a:ln>
            <a:noFill/>
          </a:ln>
        </p:spPr>
      </p:pic>
      <p:sp>
        <p:nvSpPr>
          <p:cNvPr id="16" name="Rettangolo 15">
            <a:extLst>
              <a:ext uri="{FF2B5EF4-FFF2-40B4-BE49-F238E27FC236}">
                <a16:creationId xmlns:a16="http://schemas.microsoft.com/office/drawing/2014/main" id="{0D0DFBA5-1DAD-483C-80CB-FA5801DC435D}"/>
              </a:ext>
            </a:extLst>
          </p:cNvPr>
          <p:cNvSpPr/>
          <p:nvPr/>
        </p:nvSpPr>
        <p:spPr>
          <a:xfrm>
            <a:off x="5617029" y="4340458"/>
            <a:ext cx="5270995" cy="400110"/>
          </a:xfrm>
          <a:prstGeom prst="rect">
            <a:avLst/>
          </a:prstGeom>
        </p:spPr>
        <p:txBody>
          <a:bodyPr wrap="none">
            <a:spAutoFit/>
          </a:bodyPr>
          <a:lstStyle/>
          <a:p>
            <a:pPr lvl="0"/>
            <a:r>
              <a:rPr lang="it-IT" sz="2000" dirty="0">
                <a:latin typeface="Aharoni" panose="02010803020104030203" pitchFamily="2" charset="-79"/>
                <a:ea typeface="Lustria"/>
                <a:cs typeface="Aharoni" panose="02010803020104030203" pitchFamily="2" charset="-79"/>
                <a:sym typeface="Lustria"/>
              </a:rPr>
              <a:t>Testing di sistema realizzato con </a:t>
            </a:r>
            <a:r>
              <a:rPr lang="it-IT" sz="2000" dirty="0" err="1">
                <a:latin typeface="Aharoni" panose="02010803020104030203" pitchFamily="2" charset="-79"/>
                <a:ea typeface="Lustria"/>
                <a:cs typeface="Aharoni" panose="02010803020104030203" pitchFamily="2" charset="-79"/>
                <a:sym typeface="Lustria"/>
              </a:rPr>
              <a:t>Selenium</a:t>
            </a:r>
            <a:endParaRPr lang="it-IT" sz="2000" dirty="0">
              <a:latin typeface="Aharoni" panose="02010803020104030203" pitchFamily="2" charset="-79"/>
              <a:ea typeface="Lustria"/>
              <a:cs typeface="Aharoni" panose="02010803020104030203" pitchFamily="2" charset="-79"/>
              <a:sym typeface="Lustria"/>
            </a:endParaRPr>
          </a:p>
        </p:txBody>
      </p:sp>
    </p:spTree>
    <p:extLst>
      <p:ext uri="{BB962C8B-B14F-4D97-AF65-F5344CB8AC3E}">
        <p14:creationId xmlns:p14="http://schemas.microsoft.com/office/powerpoint/2010/main" val="148338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egnaposto testo 16">
            <a:extLst>
              <a:ext uri="{FF2B5EF4-FFF2-40B4-BE49-F238E27FC236}">
                <a16:creationId xmlns:a16="http://schemas.microsoft.com/office/drawing/2014/main" id="{BB40F080-6054-425B-9E1C-1DDC9260832D}"/>
              </a:ext>
            </a:extLst>
          </p:cNvPr>
          <p:cNvSpPr>
            <a:spLocks noGrp="1"/>
          </p:cNvSpPr>
          <p:nvPr>
            <p:ph type="body" sz="quarter" idx="17"/>
          </p:nvPr>
        </p:nvSpPr>
        <p:spPr/>
        <p:txBody>
          <a:bodyPr rtlCol="0"/>
          <a:lstStyle/>
          <a:p>
            <a:pPr marL="342900" indent="-342900" rtl="0">
              <a:buFont typeface="Arial" panose="020B0604020202020204" pitchFamily="34" charset="0"/>
              <a:buChar char="•"/>
            </a:pPr>
            <a:r>
              <a:rPr lang="it-IT" sz="2000" b="1" dirty="0"/>
              <a:t>Con l’uso di </a:t>
            </a:r>
            <a:r>
              <a:rPr lang="it-IT" sz="2000" b="1" dirty="0" err="1"/>
              <a:t>mockito</a:t>
            </a:r>
            <a:r>
              <a:rPr lang="it-IT" sz="2000" b="1" dirty="0"/>
              <a:t> abbiamo potuto testare tutte le classi </a:t>
            </a:r>
            <a:r>
              <a:rPr lang="it-IT" sz="2000" b="1" dirty="0" err="1"/>
              <a:t>servlet</a:t>
            </a:r>
            <a:r>
              <a:rPr lang="it-IT" sz="2000" b="1" dirty="0"/>
              <a:t>.</a:t>
            </a:r>
          </a:p>
          <a:p>
            <a:pPr marL="285750" indent="-285750" rtl="0">
              <a:buFont typeface="Arial" panose="020B0604020202020204" pitchFamily="34" charset="0"/>
              <a:buChar char="•"/>
            </a:pPr>
            <a:endParaRPr lang="it-IT" sz="2000" dirty="0"/>
          </a:p>
          <a:p>
            <a:pPr marL="285750" indent="-285750" rtl="0">
              <a:buFont typeface="Arial" panose="020B0604020202020204" pitchFamily="34" charset="0"/>
              <a:buChar char="•"/>
            </a:pPr>
            <a:endParaRPr lang="it-IT" sz="2000" dirty="0"/>
          </a:p>
          <a:p>
            <a:pPr marL="285750" indent="-285750" rtl="0">
              <a:buFont typeface="Arial" panose="020B0604020202020204" pitchFamily="34" charset="0"/>
              <a:buChar char="•"/>
            </a:pPr>
            <a:endParaRPr lang="it-IT" sz="2000" dirty="0"/>
          </a:p>
          <a:p>
            <a:pPr marL="285750" indent="-285750" rtl="0">
              <a:buFont typeface="Arial" panose="020B0604020202020204" pitchFamily="34" charset="0"/>
              <a:buChar char="•"/>
            </a:pPr>
            <a:endParaRPr lang="it-IT" sz="2000" dirty="0"/>
          </a:p>
          <a:p>
            <a:pPr marL="342900" indent="-342900" rtl="0">
              <a:buFont typeface="Arial" panose="020B0604020202020204" pitchFamily="34" charset="0"/>
              <a:buChar char="•"/>
            </a:pPr>
            <a:r>
              <a:rPr lang="it-IT" sz="2000" b="1" dirty="0"/>
              <a:t>Abbiamo </a:t>
            </a:r>
            <a:r>
              <a:rPr lang="it-IT" sz="2000" b="1" dirty="0" err="1"/>
              <a:t>raggrupato</a:t>
            </a:r>
            <a:r>
              <a:rPr lang="it-IT" sz="2000" b="1" dirty="0"/>
              <a:t> tutte le classi di testing in un </a:t>
            </a:r>
            <a:r>
              <a:rPr lang="it-IT" sz="2000" b="1" dirty="0" err="1"/>
              <a:t>pachetto</a:t>
            </a:r>
            <a:r>
              <a:rPr lang="it-IT" sz="2000" b="1" dirty="0"/>
              <a:t> denominato test</a:t>
            </a:r>
          </a:p>
        </p:txBody>
      </p:sp>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Testing di unità </a:t>
            </a:r>
          </a:p>
        </p:txBody>
      </p:sp>
      <p:pic>
        <p:nvPicPr>
          <p:cNvPr id="7" name="Google Shape;203;g6dca367974_0_23">
            <a:extLst>
              <a:ext uri="{FF2B5EF4-FFF2-40B4-BE49-F238E27FC236}">
                <a16:creationId xmlns:a16="http://schemas.microsoft.com/office/drawing/2014/main" id="{46DC9F94-93CF-455E-B09A-6A592B86F4ED}"/>
              </a:ext>
            </a:extLst>
          </p:cNvPr>
          <p:cNvPicPr preferRelativeResize="0"/>
          <p:nvPr/>
        </p:nvPicPr>
        <p:blipFill>
          <a:blip r:embed="rId3">
            <a:alphaModFix/>
          </a:blip>
          <a:stretch>
            <a:fillRect/>
          </a:stretch>
        </p:blipFill>
        <p:spPr>
          <a:xfrm>
            <a:off x="5471886" y="645805"/>
            <a:ext cx="3816576" cy="1144975"/>
          </a:xfrm>
          <a:prstGeom prst="rect">
            <a:avLst/>
          </a:prstGeom>
          <a:noFill/>
          <a:ln>
            <a:noFill/>
          </a:ln>
        </p:spPr>
      </p:pic>
      <p:pic>
        <p:nvPicPr>
          <p:cNvPr id="11" name="Immagine 10" descr="Immagine che contiene testo&#10;&#10;Descrizione generata automaticamente">
            <a:extLst>
              <a:ext uri="{FF2B5EF4-FFF2-40B4-BE49-F238E27FC236}">
                <a16:creationId xmlns:a16="http://schemas.microsoft.com/office/drawing/2014/main" id="{21E03CB3-A7BB-4A2F-AA66-09F9720D47BB}"/>
              </a:ext>
            </a:extLst>
          </p:cNvPr>
          <p:cNvPicPr>
            <a:picLocks noChangeAspect="1"/>
          </p:cNvPicPr>
          <p:nvPr/>
        </p:nvPicPr>
        <p:blipFill>
          <a:blip r:embed="rId4"/>
          <a:stretch>
            <a:fillRect/>
          </a:stretch>
        </p:blipFill>
        <p:spPr>
          <a:xfrm>
            <a:off x="5599068" y="2490415"/>
            <a:ext cx="2505425" cy="5334744"/>
          </a:xfrm>
          <a:prstGeom prst="rect">
            <a:avLst/>
          </a:prstGeom>
        </p:spPr>
      </p:pic>
      <p:pic>
        <p:nvPicPr>
          <p:cNvPr id="13" name="Immagine 12" descr="Immagine che contiene screenshot, uccello&#10;&#10;Descrizione generata automaticamente">
            <a:extLst>
              <a:ext uri="{FF2B5EF4-FFF2-40B4-BE49-F238E27FC236}">
                <a16:creationId xmlns:a16="http://schemas.microsoft.com/office/drawing/2014/main" id="{44434512-166B-421A-A410-CC2F6D8ED1B4}"/>
              </a:ext>
            </a:extLst>
          </p:cNvPr>
          <p:cNvPicPr>
            <a:picLocks noChangeAspect="1"/>
          </p:cNvPicPr>
          <p:nvPr/>
        </p:nvPicPr>
        <p:blipFill>
          <a:blip r:embed="rId5"/>
          <a:stretch>
            <a:fillRect/>
          </a:stretch>
        </p:blipFill>
        <p:spPr>
          <a:xfrm>
            <a:off x="8561693" y="3937659"/>
            <a:ext cx="3267531" cy="1724266"/>
          </a:xfrm>
          <a:prstGeom prst="rect">
            <a:avLst/>
          </a:prstGeom>
        </p:spPr>
      </p:pic>
    </p:spTree>
    <p:extLst>
      <p:ext uri="{BB962C8B-B14F-4D97-AF65-F5344CB8AC3E}">
        <p14:creationId xmlns:p14="http://schemas.microsoft.com/office/powerpoint/2010/main" val="165142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5">
            <a:extLst>
              <a:ext uri="{FF2B5EF4-FFF2-40B4-BE49-F238E27FC236}">
                <a16:creationId xmlns:a16="http://schemas.microsoft.com/office/drawing/2014/main" id="{B0B3D359-8602-4211-9DB7-3ECAA7BB1C69}"/>
              </a:ext>
            </a:extLst>
          </p:cNvPr>
          <p:cNvSpPr>
            <a:spLocks noGrp="1"/>
          </p:cNvSpPr>
          <p:nvPr>
            <p:ph type="title"/>
          </p:nvPr>
        </p:nvSpPr>
        <p:spPr/>
        <p:txBody>
          <a:bodyPr/>
          <a:lstStyle/>
          <a:p>
            <a:r>
              <a:rPr lang="it-IT" dirty="0"/>
              <a:t>Raggiungimento coverage</a:t>
            </a:r>
          </a:p>
        </p:txBody>
      </p:sp>
      <p:pic>
        <p:nvPicPr>
          <p:cNvPr id="8" name="Immagine 7" descr="Immagine che contiene screenshot&#10;&#10;Descrizione generata automaticamente">
            <a:extLst>
              <a:ext uri="{FF2B5EF4-FFF2-40B4-BE49-F238E27FC236}">
                <a16:creationId xmlns:a16="http://schemas.microsoft.com/office/drawing/2014/main" id="{97B4E8CE-16F4-4EE3-A638-4D4E0F90F339}"/>
              </a:ext>
            </a:extLst>
          </p:cNvPr>
          <p:cNvPicPr>
            <a:picLocks noChangeAspect="1"/>
          </p:cNvPicPr>
          <p:nvPr/>
        </p:nvPicPr>
        <p:blipFill>
          <a:blip r:embed="rId2"/>
          <a:stretch>
            <a:fillRect/>
          </a:stretch>
        </p:blipFill>
        <p:spPr>
          <a:xfrm>
            <a:off x="571500" y="1514475"/>
            <a:ext cx="8049748" cy="1448002"/>
          </a:xfrm>
          <a:prstGeom prst="rect">
            <a:avLst/>
          </a:prstGeom>
        </p:spPr>
      </p:pic>
      <p:pic>
        <p:nvPicPr>
          <p:cNvPr id="10" name="Immagine 9" descr="Immagine che contiene screenshot&#10;&#10;Descrizione generata automaticamente">
            <a:extLst>
              <a:ext uri="{FF2B5EF4-FFF2-40B4-BE49-F238E27FC236}">
                <a16:creationId xmlns:a16="http://schemas.microsoft.com/office/drawing/2014/main" id="{5EDB1DB3-0681-4428-8C87-4F6C84C8FCE0}"/>
              </a:ext>
            </a:extLst>
          </p:cNvPr>
          <p:cNvPicPr>
            <a:picLocks noChangeAspect="1"/>
          </p:cNvPicPr>
          <p:nvPr/>
        </p:nvPicPr>
        <p:blipFill>
          <a:blip r:embed="rId3"/>
          <a:stretch>
            <a:fillRect/>
          </a:stretch>
        </p:blipFill>
        <p:spPr>
          <a:xfrm>
            <a:off x="1019188" y="3895524"/>
            <a:ext cx="7868748" cy="1076475"/>
          </a:xfrm>
          <a:prstGeom prst="rect">
            <a:avLst/>
          </a:prstGeom>
        </p:spPr>
      </p:pic>
    </p:spTree>
    <p:extLst>
      <p:ext uri="{BB962C8B-B14F-4D97-AF65-F5344CB8AC3E}">
        <p14:creationId xmlns:p14="http://schemas.microsoft.com/office/powerpoint/2010/main" val="1154842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DFB05BC-DC9D-4E9E-BBC7-4F5097C8A757}"/>
              </a:ext>
            </a:extLst>
          </p:cNvPr>
          <p:cNvSpPr>
            <a:spLocks noGrp="1"/>
          </p:cNvSpPr>
          <p:nvPr>
            <p:ph type="title"/>
          </p:nvPr>
        </p:nvSpPr>
        <p:spPr>
          <a:xfrm>
            <a:off x="446314" y="500215"/>
            <a:ext cx="11174186" cy="590931"/>
          </a:xfrm>
        </p:spPr>
        <p:txBody>
          <a:bodyPr/>
          <a:lstStyle/>
          <a:p>
            <a:r>
              <a:rPr lang="en-US" dirty="0"/>
              <a:t>Integration test –Bottom up sui layer</a:t>
            </a:r>
          </a:p>
        </p:txBody>
      </p:sp>
      <p:pic>
        <p:nvPicPr>
          <p:cNvPr id="7" name="Picture 930510576">
            <a:extLst>
              <a:ext uri="{FF2B5EF4-FFF2-40B4-BE49-F238E27FC236}">
                <a16:creationId xmlns:a16="http://schemas.microsoft.com/office/drawing/2014/main" id="{A7D8F012-61B7-47ED-B131-D267BAF08AB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28880" y="1463040"/>
            <a:ext cx="6265805" cy="4770098"/>
          </a:xfrm>
          <a:prstGeom prst="rect">
            <a:avLst/>
          </a:prstGeom>
          <a:noFill/>
        </p:spPr>
      </p:pic>
    </p:spTree>
    <p:extLst>
      <p:ext uri="{BB962C8B-B14F-4D97-AF65-F5344CB8AC3E}">
        <p14:creationId xmlns:p14="http://schemas.microsoft.com/office/powerpoint/2010/main" val="790751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37D492-4E68-4226-A57B-A17E86775C0C}"/>
              </a:ext>
            </a:extLst>
          </p:cNvPr>
          <p:cNvSpPr>
            <a:spLocks noGrp="1"/>
          </p:cNvSpPr>
          <p:nvPr>
            <p:ph type="title"/>
          </p:nvPr>
        </p:nvSpPr>
        <p:spPr>
          <a:xfrm>
            <a:off x="446314" y="500215"/>
            <a:ext cx="11174186" cy="590931"/>
          </a:xfrm>
        </p:spPr>
        <p:txBody>
          <a:bodyPr/>
          <a:lstStyle/>
          <a:p>
            <a:r>
              <a:rPr lang="it-IT" dirty="0"/>
              <a:t>System Testing</a:t>
            </a:r>
          </a:p>
        </p:txBody>
      </p:sp>
      <p:sp>
        <p:nvSpPr>
          <p:cNvPr id="3" name="Segnaposto contenuto 2">
            <a:extLst>
              <a:ext uri="{FF2B5EF4-FFF2-40B4-BE49-F238E27FC236}">
                <a16:creationId xmlns:a16="http://schemas.microsoft.com/office/drawing/2014/main" id="{B94CC95A-A8FF-4EFC-AF04-9CFE5E090542}"/>
              </a:ext>
            </a:extLst>
          </p:cNvPr>
          <p:cNvSpPr>
            <a:spLocks noGrp="1"/>
          </p:cNvSpPr>
          <p:nvPr>
            <p:ph idx="1"/>
          </p:nvPr>
        </p:nvSpPr>
        <p:spPr/>
        <p:txBody>
          <a:bodyPr/>
          <a:lstStyle/>
          <a:p>
            <a:r>
              <a:rPr lang="it-IT" b="1" dirty="0"/>
              <a:t>Vengono eseguiti i testing sui casi di testi specificati nel TCS</a:t>
            </a:r>
          </a:p>
        </p:txBody>
      </p:sp>
      <p:pic>
        <p:nvPicPr>
          <p:cNvPr id="7" name="Immagine 6" descr="Immagine che contiene screenshot&#10;&#10;Descrizione generata automaticamente">
            <a:extLst>
              <a:ext uri="{FF2B5EF4-FFF2-40B4-BE49-F238E27FC236}">
                <a16:creationId xmlns:a16="http://schemas.microsoft.com/office/drawing/2014/main" id="{426054CD-987A-4F44-BB32-AB6F7047558E}"/>
              </a:ext>
            </a:extLst>
          </p:cNvPr>
          <p:cNvPicPr>
            <a:picLocks noChangeAspect="1"/>
          </p:cNvPicPr>
          <p:nvPr/>
        </p:nvPicPr>
        <p:blipFill>
          <a:blip r:embed="rId2"/>
          <a:stretch>
            <a:fillRect/>
          </a:stretch>
        </p:blipFill>
        <p:spPr>
          <a:xfrm>
            <a:off x="616278" y="2156008"/>
            <a:ext cx="5913732" cy="4077130"/>
          </a:xfrm>
          <a:prstGeom prst="rect">
            <a:avLst/>
          </a:prstGeom>
        </p:spPr>
      </p:pic>
      <p:pic>
        <p:nvPicPr>
          <p:cNvPr id="8" name="Google Shape;163;g6dc4fc2144_0_2">
            <a:extLst>
              <a:ext uri="{FF2B5EF4-FFF2-40B4-BE49-F238E27FC236}">
                <a16:creationId xmlns:a16="http://schemas.microsoft.com/office/drawing/2014/main" id="{5D90BDF3-A13F-4596-8EC2-065EE468C2AF}"/>
              </a:ext>
            </a:extLst>
          </p:cNvPr>
          <p:cNvPicPr preferRelativeResize="0"/>
          <p:nvPr/>
        </p:nvPicPr>
        <p:blipFill>
          <a:blip r:embed="rId3">
            <a:alphaModFix/>
          </a:blip>
          <a:stretch>
            <a:fillRect/>
          </a:stretch>
        </p:blipFill>
        <p:spPr>
          <a:xfrm>
            <a:off x="9229725" y="870133"/>
            <a:ext cx="2560738" cy="2073092"/>
          </a:xfrm>
          <a:prstGeom prst="rect">
            <a:avLst/>
          </a:prstGeom>
          <a:noFill/>
          <a:ln>
            <a:noFill/>
          </a:ln>
        </p:spPr>
      </p:pic>
      <p:pic>
        <p:nvPicPr>
          <p:cNvPr id="10" name="Immagine 9">
            <a:extLst>
              <a:ext uri="{FF2B5EF4-FFF2-40B4-BE49-F238E27FC236}">
                <a16:creationId xmlns:a16="http://schemas.microsoft.com/office/drawing/2014/main" id="{3305304A-0580-4885-98C4-D89A350AE44A}"/>
              </a:ext>
            </a:extLst>
          </p:cNvPr>
          <p:cNvPicPr>
            <a:picLocks noChangeAspect="1"/>
          </p:cNvPicPr>
          <p:nvPr/>
        </p:nvPicPr>
        <p:blipFill>
          <a:blip r:embed="rId4"/>
          <a:stretch>
            <a:fillRect/>
          </a:stretch>
        </p:blipFill>
        <p:spPr>
          <a:xfrm>
            <a:off x="7462127" y="3680970"/>
            <a:ext cx="4328336" cy="2676815"/>
          </a:xfrm>
          <a:prstGeom prst="rect">
            <a:avLst/>
          </a:prstGeom>
        </p:spPr>
      </p:pic>
    </p:spTree>
    <p:extLst>
      <p:ext uri="{BB962C8B-B14F-4D97-AF65-F5344CB8AC3E}">
        <p14:creationId xmlns:p14="http://schemas.microsoft.com/office/powerpoint/2010/main" val="104392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id="{9DD00D25-9DC9-471D-A668-327933859088}"/>
              </a:ext>
            </a:extLst>
          </p:cNvPr>
          <p:cNvPicPr>
            <a:picLocks noGrp="1" noChangeAspect="1"/>
          </p:cNvPicPr>
          <p:nvPr>
            <p:ph type="pic" sz="quarter" idx="10"/>
          </p:nvPr>
        </p:nvPicPr>
        <p:blipFill>
          <a:blip r:embed="rId3"/>
          <a:srcRect t="22553" b="22553"/>
          <a:stretch>
            <a:fillRect/>
          </a:stretch>
        </p:blipFill>
        <p:spPr>
          <a:xfrm>
            <a:off x="123993" y="130355"/>
            <a:ext cx="11944014" cy="4372387"/>
          </a:xfrm>
        </p:spPr>
      </p:pic>
      <p:pic>
        <p:nvPicPr>
          <p:cNvPr id="7" name="Immagine 6" descr="Immagine che contiene disegnando&#10;&#10;Descrizione generata automaticamente">
            <a:extLst>
              <a:ext uri="{FF2B5EF4-FFF2-40B4-BE49-F238E27FC236}">
                <a16:creationId xmlns:a16="http://schemas.microsoft.com/office/drawing/2014/main" id="{11DC29E4-2879-4DBC-BF84-96D3F32CE677}"/>
              </a:ext>
            </a:extLst>
          </p:cNvPr>
          <p:cNvPicPr>
            <a:picLocks noChangeAspect="1"/>
          </p:cNvPicPr>
          <p:nvPr/>
        </p:nvPicPr>
        <p:blipFill>
          <a:blip r:embed="rId4"/>
          <a:stretch>
            <a:fillRect/>
          </a:stretch>
        </p:blipFill>
        <p:spPr>
          <a:xfrm>
            <a:off x="123993" y="130355"/>
            <a:ext cx="4809195" cy="1109815"/>
          </a:xfrm>
          <a:prstGeom prst="rect">
            <a:avLst/>
          </a:prstGeom>
        </p:spPr>
      </p:pic>
      <p:sp>
        <p:nvSpPr>
          <p:cNvPr id="4" name="Rettangolo 3">
            <a:extLst>
              <a:ext uri="{FF2B5EF4-FFF2-40B4-BE49-F238E27FC236}">
                <a16:creationId xmlns:a16="http://schemas.microsoft.com/office/drawing/2014/main" id="{82FE267C-861F-4E1F-A7AC-F1A4010C18BA}"/>
              </a:ext>
            </a:extLst>
          </p:cNvPr>
          <p:cNvSpPr/>
          <p:nvPr/>
        </p:nvSpPr>
        <p:spPr>
          <a:xfrm>
            <a:off x="425901" y="5491542"/>
            <a:ext cx="1531188"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Fine</a:t>
            </a:r>
          </a:p>
        </p:txBody>
      </p:sp>
    </p:spTree>
    <p:extLst>
      <p:ext uri="{BB962C8B-B14F-4D97-AF65-F5344CB8AC3E}">
        <p14:creationId xmlns:p14="http://schemas.microsoft.com/office/powerpoint/2010/main" val="3776890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1D4E439-7AFE-41C2-9561-67F5879CAB86}"/>
              </a:ext>
            </a:extLst>
          </p:cNvPr>
          <p:cNvSpPr>
            <a:spLocks noGrp="1"/>
          </p:cNvSpPr>
          <p:nvPr>
            <p:ph type="title"/>
          </p:nvPr>
        </p:nvSpPr>
        <p:spPr>
          <a:xfrm>
            <a:off x="3395987" y="229899"/>
            <a:ext cx="5400025" cy="746846"/>
          </a:xfrm>
        </p:spPr>
        <p:txBody>
          <a:bodyPr rtlCol="0"/>
          <a:lstStyle/>
          <a:p>
            <a:pPr rtl="0"/>
            <a:r>
              <a:rPr lang="it-IT" dirty="0"/>
              <a:t>Use case </a:t>
            </a:r>
            <a:r>
              <a:rPr lang="it-IT" dirty="0" err="1"/>
              <a:t>diagram</a:t>
            </a:r>
            <a:endParaRPr lang="it-IT" dirty="0"/>
          </a:p>
        </p:txBody>
      </p:sp>
      <p:pic>
        <p:nvPicPr>
          <p:cNvPr id="4" name="Immagine 3" descr="Immagine che contiene testo, mappa&#10;&#10;Descrizione generata automaticamente">
            <a:extLst>
              <a:ext uri="{FF2B5EF4-FFF2-40B4-BE49-F238E27FC236}">
                <a16:creationId xmlns:a16="http://schemas.microsoft.com/office/drawing/2014/main" id="{8AB92C8C-541D-4F81-8A22-C708234D5959}"/>
              </a:ext>
            </a:extLst>
          </p:cNvPr>
          <p:cNvPicPr>
            <a:picLocks noChangeAspect="1"/>
          </p:cNvPicPr>
          <p:nvPr/>
        </p:nvPicPr>
        <p:blipFill>
          <a:blip r:embed="rId3"/>
          <a:stretch>
            <a:fillRect/>
          </a:stretch>
        </p:blipFill>
        <p:spPr>
          <a:xfrm>
            <a:off x="3602581" y="976745"/>
            <a:ext cx="4986835" cy="5352618"/>
          </a:xfrm>
          <a:prstGeom prst="rect">
            <a:avLst/>
          </a:prstGeom>
        </p:spPr>
      </p:pic>
    </p:spTree>
    <p:extLst>
      <p:ext uri="{BB962C8B-B14F-4D97-AF65-F5344CB8AC3E}">
        <p14:creationId xmlns:p14="http://schemas.microsoft.com/office/powerpoint/2010/main" val="4124662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testo&#10;&#10;Descrizione generata automaticamente">
            <a:extLst>
              <a:ext uri="{FF2B5EF4-FFF2-40B4-BE49-F238E27FC236}">
                <a16:creationId xmlns:a16="http://schemas.microsoft.com/office/drawing/2014/main" id="{28740315-181C-471E-B505-12D512EBC8E2}"/>
              </a:ext>
            </a:extLst>
          </p:cNvPr>
          <p:cNvPicPr>
            <a:picLocks noChangeAspect="1"/>
          </p:cNvPicPr>
          <p:nvPr/>
        </p:nvPicPr>
        <p:blipFill>
          <a:blip r:embed="rId3"/>
          <a:stretch>
            <a:fillRect/>
          </a:stretch>
        </p:blipFill>
        <p:spPr>
          <a:xfrm>
            <a:off x="266919" y="1420132"/>
            <a:ext cx="3237146" cy="4017735"/>
          </a:xfrm>
          <a:prstGeom prst="rect">
            <a:avLst/>
          </a:prstGeom>
        </p:spPr>
      </p:pic>
      <p:pic>
        <p:nvPicPr>
          <p:cNvPr id="9" name="Immagine 8" descr="Immagine che contiene testo, mappa&#10;&#10;Descrizione generata automaticamente">
            <a:extLst>
              <a:ext uri="{FF2B5EF4-FFF2-40B4-BE49-F238E27FC236}">
                <a16:creationId xmlns:a16="http://schemas.microsoft.com/office/drawing/2014/main" id="{7A56D412-3C66-4EDB-9D3E-83A2BEDAFAE7}"/>
              </a:ext>
            </a:extLst>
          </p:cNvPr>
          <p:cNvPicPr>
            <a:picLocks noChangeAspect="1"/>
          </p:cNvPicPr>
          <p:nvPr/>
        </p:nvPicPr>
        <p:blipFill>
          <a:blip r:embed="rId4"/>
          <a:stretch>
            <a:fillRect/>
          </a:stretch>
        </p:blipFill>
        <p:spPr>
          <a:xfrm>
            <a:off x="3504065" y="375810"/>
            <a:ext cx="4601217" cy="6106377"/>
          </a:xfrm>
          <a:prstGeom prst="rect">
            <a:avLst/>
          </a:prstGeom>
        </p:spPr>
      </p:pic>
      <p:pic>
        <p:nvPicPr>
          <p:cNvPr id="11" name="Immagine 10" descr="Immagine che contiene testo, mappa&#10;&#10;Descrizione generata automaticamente">
            <a:extLst>
              <a:ext uri="{FF2B5EF4-FFF2-40B4-BE49-F238E27FC236}">
                <a16:creationId xmlns:a16="http://schemas.microsoft.com/office/drawing/2014/main" id="{2701E30D-E304-47C8-88B5-F79BF15AE946}"/>
              </a:ext>
            </a:extLst>
          </p:cNvPr>
          <p:cNvPicPr>
            <a:picLocks noChangeAspect="1"/>
          </p:cNvPicPr>
          <p:nvPr/>
        </p:nvPicPr>
        <p:blipFill>
          <a:blip r:embed="rId5"/>
          <a:stretch>
            <a:fillRect/>
          </a:stretch>
        </p:blipFill>
        <p:spPr>
          <a:xfrm>
            <a:off x="8200286" y="1853220"/>
            <a:ext cx="3724795" cy="3705742"/>
          </a:xfrm>
          <a:prstGeom prst="rect">
            <a:avLst/>
          </a:prstGeom>
        </p:spPr>
      </p:pic>
    </p:spTree>
    <p:extLst>
      <p:ext uri="{BB962C8B-B14F-4D97-AF65-F5344CB8AC3E}">
        <p14:creationId xmlns:p14="http://schemas.microsoft.com/office/powerpoint/2010/main" val="548403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1D4E439-7AFE-41C2-9561-67F5879CAB86}"/>
              </a:ext>
            </a:extLst>
          </p:cNvPr>
          <p:cNvSpPr>
            <a:spLocks noGrp="1"/>
          </p:cNvSpPr>
          <p:nvPr>
            <p:ph type="title"/>
          </p:nvPr>
        </p:nvSpPr>
        <p:spPr>
          <a:xfrm>
            <a:off x="1915175" y="2876117"/>
            <a:ext cx="9666514" cy="746846"/>
          </a:xfrm>
        </p:spPr>
        <p:txBody>
          <a:bodyPr rtlCol="0"/>
          <a:lstStyle/>
          <a:p>
            <a:pPr rtl="0"/>
            <a:r>
              <a:rPr lang="it-IT" dirty="0"/>
              <a:t>Invio richiesta di condivisione</a:t>
            </a:r>
          </a:p>
        </p:txBody>
      </p:sp>
    </p:spTree>
    <p:extLst>
      <p:ext uri="{BB962C8B-B14F-4D97-AF65-F5344CB8AC3E}">
        <p14:creationId xmlns:p14="http://schemas.microsoft.com/office/powerpoint/2010/main" val="1287524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64CC5975-AACC-49D0-8E81-FA62A4D07EA7}"/>
              </a:ext>
            </a:extLst>
          </p:cNvPr>
          <p:cNvPicPr>
            <a:picLocks noChangeAspect="1"/>
          </p:cNvPicPr>
          <p:nvPr/>
        </p:nvPicPr>
        <p:blipFill>
          <a:blip r:embed="rId3"/>
          <a:stretch>
            <a:fillRect/>
          </a:stretch>
        </p:blipFill>
        <p:spPr>
          <a:xfrm>
            <a:off x="3141869" y="0"/>
            <a:ext cx="5908261" cy="6858000"/>
          </a:xfrm>
          <a:prstGeom prst="rect">
            <a:avLst/>
          </a:prstGeom>
        </p:spPr>
      </p:pic>
    </p:spTree>
    <p:extLst>
      <p:ext uri="{BB962C8B-B14F-4D97-AF65-F5344CB8AC3E}">
        <p14:creationId xmlns:p14="http://schemas.microsoft.com/office/powerpoint/2010/main" val="214414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1986C217-6008-40CC-9594-BE6D71791251}"/>
              </a:ext>
            </a:extLst>
          </p:cNvPr>
          <p:cNvPicPr>
            <a:picLocks noChangeAspect="1"/>
          </p:cNvPicPr>
          <p:nvPr/>
        </p:nvPicPr>
        <p:blipFill>
          <a:blip r:embed="rId3"/>
          <a:stretch>
            <a:fillRect/>
          </a:stretch>
        </p:blipFill>
        <p:spPr>
          <a:xfrm>
            <a:off x="3453161" y="-40809"/>
            <a:ext cx="5285677" cy="6939618"/>
          </a:xfrm>
          <a:prstGeom prst="rect">
            <a:avLst/>
          </a:prstGeom>
        </p:spPr>
      </p:pic>
    </p:spTree>
    <p:extLst>
      <p:ext uri="{BB962C8B-B14F-4D97-AF65-F5344CB8AC3E}">
        <p14:creationId xmlns:p14="http://schemas.microsoft.com/office/powerpoint/2010/main" val="859709970"/>
      </p:ext>
    </p:extLst>
  </p:cSld>
  <p:clrMapOvr>
    <a:masterClrMapping/>
  </p:clrMapOvr>
</p:sld>
</file>

<file path=ppt/theme/theme1.xml><?xml version="1.0" encoding="utf-8"?>
<a:theme xmlns:a="http://schemas.openxmlformats.org/drawingml/2006/main" name="Tema di Offic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591_TF89715846" id="{0A9DA3FE-EFA6-43CE-BDEB-B00CBAE3F41D}" vid="{9D454B9C-0501-48D3-9BF4-19B502D2D64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23BE856-B6C2-4675-AE16-47A27D415D46}">
  <ds:schemaRefs>
    <ds:schemaRef ds:uri="http://schemas.microsoft.com/sharepoint/v3/contenttype/forms"/>
  </ds:schemaRefs>
</ds:datastoreItem>
</file>

<file path=customXml/itemProps2.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0439D9-8631-4FC1-BCE0-1BDB23425EE1}">
  <ds:schemaRefs>
    <ds:schemaRef ds:uri="http://purl.org/dc/dcmitype/"/>
    <ds:schemaRef ds:uri="fb0879af-3eba-417a-a55a-ffe6dcd6ca77"/>
    <ds:schemaRef ds:uri="http://schemas.microsoft.com/sharepoint/v3"/>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6dc4bcd6-49db-4c07-9060-8acfc67cef9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1109</Words>
  <Application>Microsoft Office PowerPoint</Application>
  <PresentationFormat>Widescreen</PresentationFormat>
  <Paragraphs>163</Paragraphs>
  <Slides>47</Slides>
  <Notes>42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47</vt:i4>
      </vt:variant>
    </vt:vector>
  </HeadingPairs>
  <TitlesOfParts>
    <vt:vector size="52" baseType="lpstr">
      <vt:lpstr>Aharoni</vt:lpstr>
      <vt:lpstr>Arial</vt:lpstr>
      <vt:lpstr>Calibri</vt:lpstr>
      <vt:lpstr>Century Gothic</vt:lpstr>
      <vt:lpstr>Tema di Office</vt:lpstr>
      <vt:lpstr>Presentazione standard di PowerPoint</vt:lpstr>
      <vt:lpstr>Chi siamo </vt:lpstr>
      <vt:lpstr>Perché nasce DocuExchange?</vt:lpstr>
      <vt:lpstr>Funzionalità principali</vt:lpstr>
      <vt:lpstr>Use case diagram</vt:lpstr>
      <vt:lpstr>Presentazione standard di PowerPoint</vt:lpstr>
      <vt:lpstr>Invio richiesta di condivisione</vt:lpstr>
      <vt:lpstr>Presentazione standard di PowerPoint</vt:lpstr>
      <vt:lpstr>Presentazione standard di PowerPoint</vt:lpstr>
      <vt:lpstr>Presentazione standard di PowerPoint</vt:lpstr>
      <vt:lpstr>Presentazione standard di PowerPoint</vt:lpstr>
      <vt:lpstr>Verifica richiesta di condivisone</vt:lpstr>
      <vt:lpstr>Presentazione standard di PowerPoint</vt:lpstr>
      <vt:lpstr>Presentazione standard di PowerPoint</vt:lpstr>
      <vt:lpstr>Presentazione standard di PowerPoint</vt:lpstr>
      <vt:lpstr>Presentazione standard di PowerPoint</vt:lpstr>
      <vt:lpstr>Statechart</vt:lpstr>
      <vt:lpstr>Statechart</vt:lpstr>
      <vt:lpstr>Requisiti non funzionali</vt:lpstr>
      <vt:lpstr>Design goals</vt:lpstr>
      <vt:lpstr>Stile architetturale del sistema</vt:lpstr>
      <vt:lpstr>Mapping hardware/sofware</vt:lpstr>
      <vt:lpstr>Gestione dei dati persistenti</vt:lpstr>
      <vt:lpstr>Presentazione standard di PowerPoint</vt:lpstr>
      <vt:lpstr>Object Design trade-off</vt:lpstr>
      <vt:lpstr>Componenti off-the-shelf</vt:lpstr>
      <vt:lpstr>MVC</vt:lpstr>
      <vt:lpstr>Package Model</vt:lpstr>
      <vt:lpstr>Presentazione standard di PowerPoint</vt:lpstr>
      <vt:lpstr>Presentazione standard di PowerPoint</vt:lpstr>
      <vt:lpstr>Presentazione standard di PowerPoint</vt:lpstr>
      <vt:lpstr>Package Controller</vt:lpstr>
      <vt:lpstr>Presentazione standard di PowerPoint</vt:lpstr>
      <vt:lpstr>Package View</vt:lpstr>
      <vt:lpstr>Presentazione standard di PowerPoint</vt:lpstr>
      <vt:lpstr>Class Diagram</vt:lpstr>
      <vt:lpstr>Presentazione standard di PowerPoint</vt:lpstr>
      <vt:lpstr>Presentazione standard di PowerPoint</vt:lpstr>
      <vt:lpstr>Presentazione standard di PowerPoint</vt:lpstr>
      <vt:lpstr>Presentazione standard di PowerPoint</vt:lpstr>
      <vt:lpstr>Testing </vt:lpstr>
      <vt:lpstr>Implement </vt:lpstr>
      <vt:lpstr>Testing di unità </vt:lpstr>
      <vt:lpstr>Raggiungimento coverage</vt:lpstr>
      <vt:lpstr>Integration test –Bottom up sui layer</vt:lpstr>
      <vt:lpstr>System Testing</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2020-02-02T16:16:10Z</dcterms:created>
  <dcterms:modified xsi:type="dcterms:W3CDTF">2020-02-02T18:15:22Z</dcterms:modified>
</cp:coreProperties>
</file>